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75" r:id="rId3"/>
  </p:sldMasterIdLst>
  <p:notesMasterIdLst>
    <p:notesMasterId r:id="rId5"/>
  </p:notesMasterIdLst>
  <p:sldIdLst>
    <p:sldId id="270" r:id="rId4"/>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2"/>
    <p:restoredTop sz="94710"/>
  </p:normalViewPr>
  <p:slideViewPr>
    <p:cSldViewPr snapToGrid="0" snapToObjects="1">
      <p:cViewPr>
        <p:scale>
          <a:sx n="33" d="100"/>
          <a:sy n="33" d="100"/>
        </p:scale>
        <p:origin x="3306" y="-194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17" d="100"/>
          <a:sy n="117" d="100"/>
        </p:scale>
        <p:origin x="4200"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D540E5-E4CA-4515-BE26-10B5CB533F56}"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de-DE"/>
        </a:p>
      </dgm:t>
    </dgm:pt>
    <dgm:pt modelId="{D55B4299-80E2-4C8F-9E0E-B55FFCF2DED7}">
      <dgm:prSet phldrT="[Text]"/>
      <dgm:spPr/>
      <dgm:t>
        <a:bodyPr/>
        <a:lstStyle/>
        <a:p>
          <a:r>
            <a:rPr lang="de-DE" dirty="0"/>
            <a:t>Agent </a:t>
          </a:r>
          <a:r>
            <a:rPr lang="de-DE" dirty="0" err="1"/>
            <a:t>Scored</a:t>
          </a:r>
          <a:endParaRPr lang="de-DE" dirty="0"/>
        </a:p>
      </dgm:t>
    </dgm:pt>
    <dgm:pt modelId="{64182001-97C5-4BF8-B08C-C04532A2BC77}" type="parTrans" cxnId="{1805E69D-3731-416B-ADFD-B18927ACAC57}">
      <dgm:prSet/>
      <dgm:spPr/>
      <dgm:t>
        <a:bodyPr/>
        <a:lstStyle/>
        <a:p>
          <a:endParaRPr lang="de-DE"/>
        </a:p>
      </dgm:t>
    </dgm:pt>
    <dgm:pt modelId="{07949C78-5870-44F8-B4DC-D4AE8655F124}" type="sibTrans" cxnId="{1805E69D-3731-416B-ADFD-B18927ACAC57}">
      <dgm:prSet/>
      <dgm:spPr/>
      <dgm:t>
        <a:bodyPr/>
        <a:lstStyle/>
        <a:p>
          <a:endParaRPr lang="de-DE"/>
        </a:p>
      </dgm:t>
    </dgm:pt>
    <dgm:pt modelId="{73A31AC1-2D06-4434-B884-87B59D9E13F9}">
      <dgm:prSet phldrT="[Text]"/>
      <dgm:spPr/>
      <dgm:t>
        <a:bodyPr/>
        <a:lstStyle/>
        <a:p>
          <a:r>
            <a:rPr lang="de-DE" dirty="0"/>
            <a:t>Opponent </a:t>
          </a:r>
          <a:r>
            <a:rPr lang="de-DE" dirty="0" err="1"/>
            <a:t>Scored</a:t>
          </a:r>
          <a:endParaRPr lang="de-DE" dirty="0"/>
        </a:p>
      </dgm:t>
    </dgm:pt>
    <dgm:pt modelId="{11B129DD-6DED-4460-99D3-7F2EE9BBD9A2}" type="parTrans" cxnId="{BCFB7FA6-8AA9-4DA8-B89E-96C09E901496}">
      <dgm:prSet/>
      <dgm:spPr/>
      <dgm:t>
        <a:bodyPr/>
        <a:lstStyle/>
        <a:p>
          <a:endParaRPr lang="de-DE"/>
        </a:p>
      </dgm:t>
    </dgm:pt>
    <dgm:pt modelId="{ABA8F2CB-3A2E-4124-8ECE-0E3D4A276356}" type="sibTrans" cxnId="{BCFB7FA6-8AA9-4DA8-B89E-96C09E901496}">
      <dgm:prSet/>
      <dgm:spPr/>
      <dgm:t>
        <a:bodyPr/>
        <a:lstStyle/>
        <a:p>
          <a:endParaRPr lang="de-DE"/>
        </a:p>
      </dgm:t>
    </dgm:pt>
    <dgm:pt modelId="{A00CF77D-E545-48C3-A86A-E5FCA9CFEFEE}">
      <dgm:prSet phldrT="[Text]"/>
      <dgm:spPr/>
      <dgm:t>
        <a:bodyPr/>
        <a:lstStyle/>
        <a:p>
          <a:r>
            <a:rPr lang="de-DE" dirty="0"/>
            <a:t>Fast </a:t>
          </a:r>
          <a:r>
            <a:rPr lang="de-DE" dirty="0" err="1"/>
            <a:t>Direction</a:t>
          </a:r>
          <a:r>
            <a:rPr lang="de-DE" dirty="0"/>
            <a:t> </a:t>
          </a:r>
          <a:r>
            <a:rPr lang="de-DE" dirty="0" err="1"/>
            <a:t>Changes</a:t>
          </a:r>
          <a:endParaRPr lang="de-DE" dirty="0"/>
        </a:p>
      </dgm:t>
    </dgm:pt>
    <dgm:pt modelId="{42BF7063-02E8-416E-80EA-6C13F0E77C26}" type="parTrans" cxnId="{328A8014-4159-4956-818E-440CB6E35DA2}">
      <dgm:prSet/>
      <dgm:spPr/>
      <dgm:t>
        <a:bodyPr/>
        <a:lstStyle/>
        <a:p>
          <a:endParaRPr lang="de-DE"/>
        </a:p>
      </dgm:t>
    </dgm:pt>
    <dgm:pt modelId="{B3B30F8F-8B81-4521-8963-FD80C84A6DCF}" type="sibTrans" cxnId="{328A8014-4159-4956-818E-440CB6E35DA2}">
      <dgm:prSet/>
      <dgm:spPr/>
      <dgm:t>
        <a:bodyPr/>
        <a:lstStyle/>
        <a:p>
          <a:endParaRPr lang="de-DE"/>
        </a:p>
      </dgm:t>
    </dgm:pt>
    <dgm:pt modelId="{F5910FFD-4385-42FE-B9DE-BC78F0E84429}">
      <dgm:prSet/>
      <dgm:spPr/>
      <dgm:t>
        <a:bodyPr/>
        <a:lstStyle/>
        <a:p>
          <a:r>
            <a:rPr lang="de-DE" dirty="0"/>
            <a:t>High Puck Velocity</a:t>
          </a:r>
        </a:p>
      </dgm:t>
    </dgm:pt>
    <dgm:pt modelId="{DB3F1520-5D4A-429F-9B5C-97AF48734C7E}" type="parTrans" cxnId="{23014290-154D-46A0-BD78-725DEF7B0507}">
      <dgm:prSet/>
      <dgm:spPr/>
      <dgm:t>
        <a:bodyPr/>
        <a:lstStyle/>
        <a:p>
          <a:endParaRPr lang="de-DE"/>
        </a:p>
      </dgm:t>
    </dgm:pt>
    <dgm:pt modelId="{B1E8AC12-9763-400A-8940-8E56B2FAC584}" type="sibTrans" cxnId="{23014290-154D-46A0-BD78-725DEF7B0507}">
      <dgm:prSet/>
      <dgm:spPr/>
      <dgm:t>
        <a:bodyPr/>
        <a:lstStyle/>
        <a:p>
          <a:endParaRPr lang="de-DE"/>
        </a:p>
      </dgm:t>
    </dgm:pt>
    <dgm:pt modelId="{C8389D6D-09FC-4893-BBA4-2F073E7D4B29}">
      <dgm:prSet/>
      <dgm:spPr/>
      <dgm:t>
        <a:bodyPr/>
        <a:lstStyle/>
        <a:p>
          <a:r>
            <a:rPr lang="de-DE" dirty="0"/>
            <a:t>Boundary Contact</a:t>
          </a:r>
        </a:p>
      </dgm:t>
    </dgm:pt>
    <dgm:pt modelId="{352F596D-8502-472D-9F8C-FC4D77B59892}" type="parTrans" cxnId="{CCE8DE52-95DD-4CD0-A66B-CA56B64D9352}">
      <dgm:prSet/>
      <dgm:spPr/>
      <dgm:t>
        <a:bodyPr/>
        <a:lstStyle/>
        <a:p>
          <a:endParaRPr lang="de-DE"/>
        </a:p>
      </dgm:t>
    </dgm:pt>
    <dgm:pt modelId="{8209192F-608B-48AB-82B9-7F1B9B886D19}" type="sibTrans" cxnId="{CCE8DE52-95DD-4CD0-A66B-CA56B64D9352}">
      <dgm:prSet/>
      <dgm:spPr/>
      <dgm:t>
        <a:bodyPr/>
        <a:lstStyle/>
        <a:p>
          <a:endParaRPr lang="de-DE"/>
        </a:p>
      </dgm:t>
    </dgm:pt>
    <dgm:pt modelId="{65FEB632-22A3-43AB-B824-49BAD8071A2F}">
      <dgm:prSet/>
      <dgm:spPr/>
      <dgm:t>
        <a:bodyPr/>
        <a:lstStyle/>
        <a:p>
          <a:r>
            <a:rPr lang="de-DE" dirty="0"/>
            <a:t>Puck in </a:t>
          </a:r>
          <a:r>
            <a:rPr lang="de-DE" dirty="0" err="1"/>
            <a:t>Agents</a:t>
          </a:r>
          <a:r>
            <a:rPr lang="de-DE" dirty="0"/>
            <a:t> Half</a:t>
          </a:r>
        </a:p>
      </dgm:t>
    </dgm:pt>
    <dgm:pt modelId="{3AB66A35-455A-4A08-BD12-792C7299CE0A}" type="parTrans" cxnId="{4E561C87-05F2-4F0F-8254-DD8CC9B5ECBC}">
      <dgm:prSet/>
      <dgm:spPr/>
      <dgm:t>
        <a:bodyPr/>
        <a:lstStyle/>
        <a:p>
          <a:endParaRPr lang="de-DE"/>
        </a:p>
      </dgm:t>
    </dgm:pt>
    <dgm:pt modelId="{F7452FC8-844C-4D18-962C-ED61EA78E14A}" type="sibTrans" cxnId="{4E561C87-05F2-4F0F-8254-DD8CC9B5ECBC}">
      <dgm:prSet/>
      <dgm:spPr/>
      <dgm:t>
        <a:bodyPr/>
        <a:lstStyle/>
        <a:p>
          <a:endParaRPr lang="de-DE"/>
        </a:p>
      </dgm:t>
    </dgm:pt>
    <dgm:pt modelId="{666B24D2-A43E-4FFC-9C50-20567CE25485}">
      <dgm:prSet/>
      <dgm:spPr/>
      <dgm:t>
        <a:bodyPr/>
        <a:lstStyle/>
        <a:p>
          <a:r>
            <a:rPr lang="de-DE" dirty="0"/>
            <a:t>Hit </a:t>
          </a:r>
          <a:r>
            <a:rPr lang="de-DE" dirty="0" err="1"/>
            <a:t>Opponent‘s</a:t>
          </a:r>
          <a:r>
            <a:rPr lang="de-DE" dirty="0"/>
            <a:t> </a:t>
          </a:r>
          <a:r>
            <a:rPr lang="de-DE" dirty="0" err="1"/>
            <a:t>Backwall</a:t>
          </a:r>
          <a:endParaRPr lang="de-DE" dirty="0"/>
        </a:p>
      </dgm:t>
    </dgm:pt>
    <dgm:pt modelId="{E0B793C7-D30C-42FA-99F1-F38391E26414}" type="parTrans" cxnId="{755C5AF5-C551-44FA-B6E2-8420DBDEE322}">
      <dgm:prSet/>
      <dgm:spPr/>
      <dgm:t>
        <a:bodyPr/>
        <a:lstStyle/>
        <a:p>
          <a:endParaRPr lang="de-DE"/>
        </a:p>
      </dgm:t>
    </dgm:pt>
    <dgm:pt modelId="{3D1D3A45-4A92-49C4-B8E3-FA042587767A}" type="sibTrans" cxnId="{755C5AF5-C551-44FA-B6E2-8420DBDEE322}">
      <dgm:prSet/>
      <dgm:spPr/>
      <dgm:t>
        <a:bodyPr/>
        <a:lstStyle/>
        <a:p>
          <a:endParaRPr lang="de-DE"/>
        </a:p>
      </dgm:t>
    </dgm:pt>
    <dgm:pt modelId="{3BF6825F-F870-45DC-892F-DEEF3A9D7DAE}" type="pres">
      <dgm:prSet presAssocID="{B0D540E5-E4CA-4515-BE26-10B5CB533F56}" presName="Name0" presStyleCnt="0">
        <dgm:presLayoutVars>
          <dgm:dir/>
          <dgm:resizeHandles val="exact"/>
        </dgm:presLayoutVars>
      </dgm:prSet>
      <dgm:spPr/>
    </dgm:pt>
    <dgm:pt modelId="{EEE6BC5E-F703-40BF-8D51-DF564950E7B3}" type="pres">
      <dgm:prSet presAssocID="{B0D540E5-E4CA-4515-BE26-10B5CB533F56}" presName="arrow" presStyleLbl="bgShp" presStyleIdx="0" presStyleCnt="1"/>
      <dgm:spPr/>
    </dgm:pt>
    <dgm:pt modelId="{3730AEEB-0A89-4545-A9E1-DE796DF68EBF}" type="pres">
      <dgm:prSet presAssocID="{B0D540E5-E4CA-4515-BE26-10B5CB533F56}" presName="points" presStyleCnt="0"/>
      <dgm:spPr/>
    </dgm:pt>
    <dgm:pt modelId="{5A9A8B69-CEAC-48F6-B4E7-B470B35B5D95}" type="pres">
      <dgm:prSet presAssocID="{D55B4299-80E2-4C8F-9E0E-B55FFCF2DED7}" presName="compositeA" presStyleCnt="0"/>
      <dgm:spPr/>
    </dgm:pt>
    <dgm:pt modelId="{5B279E38-B4D7-43FE-B407-4519BE813984}" type="pres">
      <dgm:prSet presAssocID="{D55B4299-80E2-4C8F-9E0E-B55FFCF2DED7}" presName="textA" presStyleLbl="revTx" presStyleIdx="0" presStyleCnt="7">
        <dgm:presLayoutVars>
          <dgm:bulletEnabled val="1"/>
        </dgm:presLayoutVars>
      </dgm:prSet>
      <dgm:spPr/>
    </dgm:pt>
    <dgm:pt modelId="{4FF278B4-FD7F-4A3E-9A90-3A2D95CC4F01}" type="pres">
      <dgm:prSet presAssocID="{D55B4299-80E2-4C8F-9E0E-B55FFCF2DED7}" presName="circleA" presStyleLbl="node1" presStyleIdx="0" presStyleCnt="7" custScaleX="100000" custScaleY="100000"/>
      <dgm:spPr>
        <a:prstGeom prst="mathPlus">
          <a:avLst/>
        </a:prstGeom>
        <a:ln>
          <a:solidFill>
            <a:schemeClr val="bg1"/>
          </a:solidFill>
        </a:ln>
      </dgm:spPr>
    </dgm:pt>
    <dgm:pt modelId="{81590E2F-A2B2-492E-BA86-A05ACA0EBF6E}" type="pres">
      <dgm:prSet presAssocID="{D55B4299-80E2-4C8F-9E0E-B55FFCF2DED7}" presName="spaceA" presStyleCnt="0"/>
      <dgm:spPr/>
    </dgm:pt>
    <dgm:pt modelId="{31009B69-1817-49C7-B59B-53FB2DE602CB}" type="pres">
      <dgm:prSet presAssocID="{07949C78-5870-44F8-B4DC-D4AE8655F124}" presName="space" presStyleCnt="0"/>
      <dgm:spPr/>
    </dgm:pt>
    <dgm:pt modelId="{05AC4360-07F3-4088-96C9-A1B3E2188503}" type="pres">
      <dgm:prSet presAssocID="{73A31AC1-2D06-4434-B884-87B59D9E13F9}" presName="compositeB" presStyleCnt="0"/>
      <dgm:spPr/>
    </dgm:pt>
    <dgm:pt modelId="{3DFD347F-DAB9-487B-B666-1C9563C96D98}" type="pres">
      <dgm:prSet presAssocID="{73A31AC1-2D06-4434-B884-87B59D9E13F9}" presName="textB" presStyleLbl="revTx" presStyleIdx="1" presStyleCnt="7">
        <dgm:presLayoutVars>
          <dgm:bulletEnabled val="1"/>
        </dgm:presLayoutVars>
      </dgm:prSet>
      <dgm:spPr/>
    </dgm:pt>
    <dgm:pt modelId="{74564CB1-4D94-49EE-A6F4-13F8590EC862}" type="pres">
      <dgm:prSet presAssocID="{73A31AC1-2D06-4434-B884-87B59D9E13F9}" presName="circleB" presStyleLbl="node1" presStyleIdx="1" presStyleCnt="7"/>
      <dgm:spPr>
        <a:prstGeom prst="mathMinus">
          <a:avLst/>
        </a:prstGeom>
        <a:solidFill>
          <a:srgbClr val="C00000"/>
        </a:solidFill>
      </dgm:spPr>
    </dgm:pt>
    <dgm:pt modelId="{E2CF4132-EE6D-4337-A41C-24AD4A2FCB5D}" type="pres">
      <dgm:prSet presAssocID="{73A31AC1-2D06-4434-B884-87B59D9E13F9}" presName="spaceB" presStyleCnt="0"/>
      <dgm:spPr/>
    </dgm:pt>
    <dgm:pt modelId="{6B480F12-5C85-4D7C-9650-D1B8BFA606D9}" type="pres">
      <dgm:prSet presAssocID="{ABA8F2CB-3A2E-4124-8ECE-0E3D4A276356}" presName="space" presStyleCnt="0"/>
      <dgm:spPr/>
    </dgm:pt>
    <dgm:pt modelId="{16552951-28C3-47DC-843C-B11B76BACC8F}" type="pres">
      <dgm:prSet presAssocID="{A00CF77D-E545-48C3-A86A-E5FCA9CFEFEE}" presName="compositeA" presStyleCnt="0"/>
      <dgm:spPr/>
    </dgm:pt>
    <dgm:pt modelId="{9B75E82D-DA31-47F5-BAFA-E53B0C23AE7C}" type="pres">
      <dgm:prSet presAssocID="{A00CF77D-E545-48C3-A86A-E5FCA9CFEFEE}" presName="textA" presStyleLbl="revTx" presStyleIdx="2" presStyleCnt="7">
        <dgm:presLayoutVars>
          <dgm:bulletEnabled val="1"/>
        </dgm:presLayoutVars>
      </dgm:prSet>
      <dgm:spPr/>
    </dgm:pt>
    <dgm:pt modelId="{E43648B2-4B9F-4143-8087-C28E2C9ECA2F}" type="pres">
      <dgm:prSet presAssocID="{A00CF77D-E545-48C3-A86A-E5FCA9CFEFEE}" presName="circleA" presStyleLbl="node1" presStyleIdx="2" presStyleCnt="7"/>
      <dgm:spPr>
        <a:prstGeom prst="mathMinus">
          <a:avLst/>
        </a:prstGeom>
        <a:solidFill>
          <a:srgbClr val="C00000"/>
        </a:solidFill>
      </dgm:spPr>
    </dgm:pt>
    <dgm:pt modelId="{A529E9F8-7516-4D80-8501-8180E05EA051}" type="pres">
      <dgm:prSet presAssocID="{A00CF77D-E545-48C3-A86A-E5FCA9CFEFEE}" presName="spaceA" presStyleCnt="0"/>
      <dgm:spPr/>
    </dgm:pt>
    <dgm:pt modelId="{5139CDE1-36D3-494F-91E6-DA1C1424923A}" type="pres">
      <dgm:prSet presAssocID="{B3B30F8F-8B81-4521-8963-FD80C84A6DCF}" presName="space" presStyleCnt="0"/>
      <dgm:spPr/>
    </dgm:pt>
    <dgm:pt modelId="{2BDBEC64-8EB1-433B-9ADE-4C900163A351}" type="pres">
      <dgm:prSet presAssocID="{F5910FFD-4385-42FE-B9DE-BC78F0E84429}" presName="compositeB" presStyleCnt="0"/>
      <dgm:spPr/>
    </dgm:pt>
    <dgm:pt modelId="{B993B591-E451-43C2-AFA3-95A36D110D96}" type="pres">
      <dgm:prSet presAssocID="{F5910FFD-4385-42FE-B9DE-BC78F0E84429}" presName="textB" presStyleLbl="revTx" presStyleIdx="3" presStyleCnt="7">
        <dgm:presLayoutVars>
          <dgm:bulletEnabled val="1"/>
        </dgm:presLayoutVars>
      </dgm:prSet>
      <dgm:spPr/>
    </dgm:pt>
    <dgm:pt modelId="{8E675F62-AEBE-40C6-8EFC-413D606FF56B}" type="pres">
      <dgm:prSet presAssocID="{F5910FFD-4385-42FE-B9DE-BC78F0E84429}" presName="circleB" presStyleLbl="node1" presStyleIdx="3" presStyleCnt="7"/>
      <dgm:spPr>
        <a:prstGeom prst="mathPlus">
          <a:avLst/>
        </a:prstGeom>
      </dgm:spPr>
    </dgm:pt>
    <dgm:pt modelId="{7C573928-410D-40AC-8CC7-0BF1464CD90A}" type="pres">
      <dgm:prSet presAssocID="{F5910FFD-4385-42FE-B9DE-BC78F0E84429}" presName="spaceB" presStyleCnt="0"/>
      <dgm:spPr/>
    </dgm:pt>
    <dgm:pt modelId="{9693C3F4-2CF0-4DC4-88CE-DDCF74712A62}" type="pres">
      <dgm:prSet presAssocID="{B1E8AC12-9763-400A-8940-8E56B2FAC584}" presName="space" presStyleCnt="0"/>
      <dgm:spPr/>
    </dgm:pt>
    <dgm:pt modelId="{E6E7B9DA-59F8-4EED-86F7-07A08045557E}" type="pres">
      <dgm:prSet presAssocID="{C8389D6D-09FC-4893-BBA4-2F073E7D4B29}" presName="compositeA" presStyleCnt="0"/>
      <dgm:spPr/>
    </dgm:pt>
    <dgm:pt modelId="{EA1F032A-407A-4F1A-B9F4-82590588539C}" type="pres">
      <dgm:prSet presAssocID="{C8389D6D-09FC-4893-BBA4-2F073E7D4B29}" presName="textA" presStyleLbl="revTx" presStyleIdx="4" presStyleCnt="7">
        <dgm:presLayoutVars>
          <dgm:bulletEnabled val="1"/>
        </dgm:presLayoutVars>
      </dgm:prSet>
      <dgm:spPr/>
    </dgm:pt>
    <dgm:pt modelId="{298F3EFD-812A-4E08-A6F3-BC269D91EBAE}" type="pres">
      <dgm:prSet presAssocID="{C8389D6D-09FC-4893-BBA4-2F073E7D4B29}" presName="circleA" presStyleLbl="node1" presStyleIdx="4" presStyleCnt="7"/>
      <dgm:spPr>
        <a:prstGeom prst="mathMinus">
          <a:avLst/>
        </a:prstGeom>
        <a:solidFill>
          <a:srgbClr val="C00000"/>
        </a:solidFill>
      </dgm:spPr>
    </dgm:pt>
    <dgm:pt modelId="{60C96A83-4B50-459A-92D7-7FBB6C0F6F70}" type="pres">
      <dgm:prSet presAssocID="{C8389D6D-09FC-4893-BBA4-2F073E7D4B29}" presName="spaceA" presStyleCnt="0"/>
      <dgm:spPr/>
    </dgm:pt>
    <dgm:pt modelId="{AA98BE3A-C5BE-4FA0-B715-AF94C2123D3A}" type="pres">
      <dgm:prSet presAssocID="{8209192F-608B-48AB-82B9-7F1B9B886D19}" presName="space" presStyleCnt="0"/>
      <dgm:spPr/>
    </dgm:pt>
    <dgm:pt modelId="{E257CA42-3285-4E70-9C45-F144AEC75751}" type="pres">
      <dgm:prSet presAssocID="{65FEB632-22A3-43AB-B824-49BAD8071A2F}" presName="compositeB" presStyleCnt="0"/>
      <dgm:spPr/>
    </dgm:pt>
    <dgm:pt modelId="{D6249AB5-0944-46DF-9FE5-644C60881804}" type="pres">
      <dgm:prSet presAssocID="{65FEB632-22A3-43AB-B824-49BAD8071A2F}" presName="textB" presStyleLbl="revTx" presStyleIdx="5" presStyleCnt="7">
        <dgm:presLayoutVars>
          <dgm:bulletEnabled val="1"/>
        </dgm:presLayoutVars>
      </dgm:prSet>
      <dgm:spPr/>
    </dgm:pt>
    <dgm:pt modelId="{657E6841-C2C7-4638-AE11-8641078A950B}" type="pres">
      <dgm:prSet presAssocID="{65FEB632-22A3-43AB-B824-49BAD8071A2F}" presName="circleB" presStyleLbl="node1" presStyleIdx="5" presStyleCnt="7"/>
      <dgm:spPr>
        <a:prstGeom prst="mathMinus">
          <a:avLst/>
        </a:prstGeom>
        <a:solidFill>
          <a:srgbClr val="C00000"/>
        </a:solidFill>
      </dgm:spPr>
    </dgm:pt>
    <dgm:pt modelId="{837832EF-40E4-4D8F-9D0A-84F62532FDB4}" type="pres">
      <dgm:prSet presAssocID="{65FEB632-22A3-43AB-B824-49BAD8071A2F}" presName="spaceB" presStyleCnt="0"/>
      <dgm:spPr/>
    </dgm:pt>
    <dgm:pt modelId="{94023FB5-22CA-4F40-ADC7-6328AB05F060}" type="pres">
      <dgm:prSet presAssocID="{F7452FC8-844C-4D18-962C-ED61EA78E14A}" presName="space" presStyleCnt="0"/>
      <dgm:spPr/>
    </dgm:pt>
    <dgm:pt modelId="{AE1D6EC2-8189-4806-9570-082D89A82414}" type="pres">
      <dgm:prSet presAssocID="{666B24D2-A43E-4FFC-9C50-20567CE25485}" presName="compositeA" presStyleCnt="0"/>
      <dgm:spPr/>
    </dgm:pt>
    <dgm:pt modelId="{41C04F47-48E0-4F20-B25B-E060CF3FF83E}" type="pres">
      <dgm:prSet presAssocID="{666B24D2-A43E-4FFC-9C50-20567CE25485}" presName="textA" presStyleLbl="revTx" presStyleIdx="6" presStyleCnt="7">
        <dgm:presLayoutVars>
          <dgm:bulletEnabled val="1"/>
        </dgm:presLayoutVars>
      </dgm:prSet>
      <dgm:spPr/>
    </dgm:pt>
    <dgm:pt modelId="{619DBFFD-6CA1-4B47-A8B0-FBE0ADEF8349}" type="pres">
      <dgm:prSet presAssocID="{666B24D2-A43E-4FFC-9C50-20567CE25485}" presName="circleA" presStyleLbl="node1" presStyleIdx="6" presStyleCnt="7"/>
      <dgm:spPr>
        <a:prstGeom prst="mathPlus">
          <a:avLst/>
        </a:prstGeom>
      </dgm:spPr>
    </dgm:pt>
    <dgm:pt modelId="{4C9C9E33-44D9-40AE-BACE-40D2975460B5}" type="pres">
      <dgm:prSet presAssocID="{666B24D2-A43E-4FFC-9C50-20567CE25485}" presName="spaceA" presStyleCnt="0"/>
      <dgm:spPr/>
    </dgm:pt>
  </dgm:ptLst>
  <dgm:cxnLst>
    <dgm:cxn modelId="{328A8014-4159-4956-818E-440CB6E35DA2}" srcId="{B0D540E5-E4CA-4515-BE26-10B5CB533F56}" destId="{A00CF77D-E545-48C3-A86A-E5FCA9CFEFEE}" srcOrd="2" destOrd="0" parTransId="{42BF7063-02E8-416E-80EA-6C13F0E77C26}" sibTransId="{B3B30F8F-8B81-4521-8963-FD80C84A6DCF}"/>
    <dgm:cxn modelId="{7C61A71F-EC6A-4A22-8634-5DE0CC6BB82B}" type="presOf" srcId="{B0D540E5-E4CA-4515-BE26-10B5CB533F56}" destId="{3BF6825F-F870-45DC-892F-DEEF3A9D7DAE}" srcOrd="0" destOrd="0" presId="urn:microsoft.com/office/officeart/2005/8/layout/hProcess11"/>
    <dgm:cxn modelId="{E31D2862-7CBC-41C7-9F2E-8A81D12B64DE}" type="presOf" srcId="{F5910FFD-4385-42FE-B9DE-BC78F0E84429}" destId="{B993B591-E451-43C2-AFA3-95A36D110D96}" srcOrd="0" destOrd="0" presId="urn:microsoft.com/office/officeart/2005/8/layout/hProcess11"/>
    <dgm:cxn modelId="{CCE8DE52-95DD-4CD0-A66B-CA56B64D9352}" srcId="{B0D540E5-E4CA-4515-BE26-10B5CB533F56}" destId="{C8389D6D-09FC-4893-BBA4-2F073E7D4B29}" srcOrd="4" destOrd="0" parTransId="{352F596D-8502-472D-9F8C-FC4D77B59892}" sibTransId="{8209192F-608B-48AB-82B9-7F1B9B886D19}"/>
    <dgm:cxn modelId="{E923A755-AC70-456B-AF13-59B2E89F94BE}" type="presOf" srcId="{666B24D2-A43E-4FFC-9C50-20567CE25485}" destId="{41C04F47-48E0-4F20-B25B-E060CF3FF83E}" srcOrd="0" destOrd="0" presId="urn:microsoft.com/office/officeart/2005/8/layout/hProcess11"/>
    <dgm:cxn modelId="{9CC91D5A-18DA-4C76-A6B5-82E99DB33FB5}" type="presOf" srcId="{D55B4299-80E2-4C8F-9E0E-B55FFCF2DED7}" destId="{5B279E38-B4D7-43FE-B407-4519BE813984}" srcOrd="0" destOrd="0" presId="urn:microsoft.com/office/officeart/2005/8/layout/hProcess11"/>
    <dgm:cxn modelId="{5A7C2181-D1D1-4B6D-AF03-4E419B711DF8}" type="presOf" srcId="{C8389D6D-09FC-4893-BBA4-2F073E7D4B29}" destId="{EA1F032A-407A-4F1A-B9F4-82590588539C}" srcOrd="0" destOrd="0" presId="urn:microsoft.com/office/officeart/2005/8/layout/hProcess11"/>
    <dgm:cxn modelId="{4E561C87-05F2-4F0F-8254-DD8CC9B5ECBC}" srcId="{B0D540E5-E4CA-4515-BE26-10B5CB533F56}" destId="{65FEB632-22A3-43AB-B824-49BAD8071A2F}" srcOrd="5" destOrd="0" parTransId="{3AB66A35-455A-4A08-BD12-792C7299CE0A}" sibTransId="{F7452FC8-844C-4D18-962C-ED61EA78E14A}"/>
    <dgm:cxn modelId="{23014290-154D-46A0-BD78-725DEF7B0507}" srcId="{B0D540E5-E4CA-4515-BE26-10B5CB533F56}" destId="{F5910FFD-4385-42FE-B9DE-BC78F0E84429}" srcOrd="3" destOrd="0" parTransId="{DB3F1520-5D4A-429F-9B5C-97AF48734C7E}" sibTransId="{B1E8AC12-9763-400A-8940-8E56B2FAC584}"/>
    <dgm:cxn modelId="{FE40B29C-1AC3-40E6-83C7-9620A0A42918}" type="presOf" srcId="{73A31AC1-2D06-4434-B884-87B59D9E13F9}" destId="{3DFD347F-DAB9-487B-B666-1C9563C96D98}" srcOrd="0" destOrd="0" presId="urn:microsoft.com/office/officeart/2005/8/layout/hProcess11"/>
    <dgm:cxn modelId="{1805E69D-3731-416B-ADFD-B18927ACAC57}" srcId="{B0D540E5-E4CA-4515-BE26-10B5CB533F56}" destId="{D55B4299-80E2-4C8F-9E0E-B55FFCF2DED7}" srcOrd="0" destOrd="0" parTransId="{64182001-97C5-4BF8-B08C-C04532A2BC77}" sibTransId="{07949C78-5870-44F8-B4DC-D4AE8655F124}"/>
    <dgm:cxn modelId="{BCFB7FA6-8AA9-4DA8-B89E-96C09E901496}" srcId="{B0D540E5-E4CA-4515-BE26-10B5CB533F56}" destId="{73A31AC1-2D06-4434-B884-87B59D9E13F9}" srcOrd="1" destOrd="0" parTransId="{11B129DD-6DED-4460-99D3-7F2EE9BBD9A2}" sibTransId="{ABA8F2CB-3A2E-4124-8ECE-0E3D4A276356}"/>
    <dgm:cxn modelId="{FC2408CA-1A2F-419F-ACE9-85101D04D77B}" type="presOf" srcId="{A00CF77D-E545-48C3-A86A-E5FCA9CFEFEE}" destId="{9B75E82D-DA31-47F5-BAFA-E53B0C23AE7C}" srcOrd="0" destOrd="0" presId="urn:microsoft.com/office/officeart/2005/8/layout/hProcess11"/>
    <dgm:cxn modelId="{755C5AF5-C551-44FA-B6E2-8420DBDEE322}" srcId="{B0D540E5-E4CA-4515-BE26-10B5CB533F56}" destId="{666B24D2-A43E-4FFC-9C50-20567CE25485}" srcOrd="6" destOrd="0" parTransId="{E0B793C7-D30C-42FA-99F1-F38391E26414}" sibTransId="{3D1D3A45-4A92-49C4-B8E3-FA042587767A}"/>
    <dgm:cxn modelId="{38FAFCF9-41F2-4F8F-B41A-07B8D64605EA}" type="presOf" srcId="{65FEB632-22A3-43AB-B824-49BAD8071A2F}" destId="{D6249AB5-0944-46DF-9FE5-644C60881804}" srcOrd="0" destOrd="0" presId="urn:microsoft.com/office/officeart/2005/8/layout/hProcess11"/>
    <dgm:cxn modelId="{F3E0F0F6-C17D-4EC6-91A5-B25ACF34A3B2}" type="presParOf" srcId="{3BF6825F-F870-45DC-892F-DEEF3A9D7DAE}" destId="{EEE6BC5E-F703-40BF-8D51-DF564950E7B3}" srcOrd="0" destOrd="0" presId="urn:microsoft.com/office/officeart/2005/8/layout/hProcess11"/>
    <dgm:cxn modelId="{A7665451-C38C-4E39-B72D-6C7AC1885F2F}" type="presParOf" srcId="{3BF6825F-F870-45DC-892F-DEEF3A9D7DAE}" destId="{3730AEEB-0A89-4545-A9E1-DE796DF68EBF}" srcOrd="1" destOrd="0" presId="urn:microsoft.com/office/officeart/2005/8/layout/hProcess11"/>
    <dgm:cxn modelId="{C4F26FDE-5858-4290-98BD-BF6E7FAE452D}" type="presParOf" srcId="{3730AEEB-0A89-4545-A9E1-DE796DF68EBF}" destId="{5A9A8B69-CEAC-48F6-B4E7-B470B35B5D95}" srcOrd="0" destOrd="0" presId="urn:microsoft.com/office/officeart/2005/8/layout/hProcess11"/>
    <dgm:cxn modelId="{101FC264-6C41-439E-950E-077E6F3A4415}" type="presParOf" srcId="{5A9A8B69-CEAC-48F6-B4E7-B470B35B5D95}" destId="{5B279E38-B4D7-43FE-B407-4519BE813984}" srcOrd="0" destOrd="0" presId="urn:microsoft.com/office/officeart/2005/8/layout/hProcess11"/>
    <dgm:cxn modelId="{4DF0D246-A73C-4BD9-AC2E-E911599180D9}" type="presParOf" srcId="{5A9A8B69-CEAC-48F6-B4E7-B470B35B5D95}" destId="{4FF278B4-FD7F-4A3E-9A90-3A2D95CC4F01}" srcOrd="1" destOrd="0" presId="urn:microsoft.com/office/officeart/2005/8/layout/hProcess11"/>
    <dgm:cxn modelId="{8B15B746-3689-4981-8951-9A31E332878C}" type="presParOf" srcId="{5A9A8B69-CEAC-48F6-B4E7-B470B35B5D95}" destId="{81590E2F-A2B2-492E-BA86-A05ACA0EBF6E}" srcOrd="2" destOrd="0" presId="urn:microsoft.com/office/officeart/2005/8/layout/hProcess11"/>
    <dgm:cxn modelId="{D0D05D70-DA60-4205-A689-D2A27891B4CB}" type="presParOf" srcId="{3730AEEB-0A89-4545-A9E1-DE796DF68EBF}" destId="{31009B69-1817-49C7-B59B-53FB2DE602CB}" srcOrd="1" destOrd="0" presId="urn:microsoft.com/office/officeart/2005/8/layout/hProcess11"/>
    <dgm:cxn modelId="{C0E41FBB-C509-4B75-80A0-FE1C14BCD620}" type="presParOf" srcId="{3730AEEB-0A89-4545-A9E1-DE796DF68EBF}" destId="{05AC4360-07F3-4088-96C9-A1B3E2188503}" srcOrd="2" destOrd="0" presId="urn:microsoft.com/office/officeart/2005/8/layout/hProcess11"/>
    <dgm:cxn modelId="{7ECF630D-9CA9-409F-8C22-92E22357564B}" type="presParOf" srcId="{05AC4360-07F3-4088-96C9-A1B3E2188503}" destId="{3DFD347F-DAB9-487B-B666-1C9563C96D98}" srcOrd="0" destOrd="0" presId="urn:microsoft.com/office/officeart/2005/8/layout/hProcess11"/>
    <dgm:cxn modelId="{6E14209C-61D4-4FA8-8B6C-647C5F7E5B42}" type="presParOf" srcId="{05AC4360-07F3-4088-96C9-A1B3E2188503}" destId="{74564CB1-4D94-49EE-A6F4-13F8590EC862}" srcOrd="1" destOrd="0" presId="urn:microsoft.com/office/officeart/2005/8/layout/hProcess11"/>
    <dgm:cxn modelId="{1F5924A5-878B-48C3-A97A-D383A2DD1716}" type="presParOf" srcId="{05AC4360-07F3-4088-96C9-A1B3E2188503}" destId="{E2CF4132-EE6D-4337-A41C-24AD4A2FCB5D}" srcOrd="2" destOrd="0" presId="urn:microsoft.com/office/officeart/2005/8/layout/hProcess11"/>
    <dgm:cxn modelId="{24599614-19B2-4BD8-9A75-BAE0886A093B}" type="presParOf" srcId="{3730AEEB-0A89-4545-A9E1-DE796DF68EBF}" destId="{6B480F12-5C85-4D7C-9650-D1B8BFA606D9}" srcOrd="3" destOrd="0" presId="urn:microsoft.com/office/officeart/2005/8/layout/hProcess11"/>
    <dgm:cxn modelId="{0A406A6D-D748-4A03-A7F2-C5B82EFE0DE2}" type="presParOf" srcId="{3730AEEB-0A89-4545-A9E1-DE796DF68EBF}" destId="{16552951-28C3-47DC-843C-B11B76BACC8F}" srcOrd="4" destOrd="0" presId="urn:microsoft.com/office/officeart/2005/8/layout/hProcess11"/>
    <dgm:cxn modelId="{7828F307-9F47-471F-A00E-4ACF986FA43A}" type="presParOf" srcId="{16552951-28C3-47DC-843C-B11B76BACC8F}" destId="{9B75E82D-DA31-47F5-BAFA-E53B0C23AE7C}" srcOrd="0" destOrd="0" presId="urn:microsoft.com/office/officeart/2005/8/layout/hProcess11"/>
    <dgm:cxn modelId="{033D63E2-AB6A-48CB-872F-CAF5402711CC}" type="presParOf" srcId="{16552951-28C3-47DC-843C-B11B76BACC8F}" destId="{E43648B2-4B9F-4143-8087-C28E2C9ECA2F}" srcOrd="1" destOrd="0" presId="urn:microsoft.com/office/officeart/2005/8/layout/hProcess11"/>
    <dgm:cxn modelId="{FF9209F4-A687-41A1-B516-2DF018BEDAEC}" type="presParOf" srcId="{16552951-28C3-47DC-843C-B11B76BACC8F}" destId="{A529E9F8-7516-4D80-8501-8180E05EA051}" srcOrd="2" destOrd="0" presId="urn:microsoft.com/office/officeart/2005/8/layout/hProcess11"/>
    <dgm:cxn modelId="{00D8A059-1E0D-42FA-91E6-C52F450EF87C}" type="presParOf" srcId="{3730AEEB-0A89-4545-A9E1-DE796DF68EBF}" destId="{5139CDE1-36D3-494F-91E6-DA1C1424923A}" srcOrd="5" destOrd="0" presId="urn:microsoft.com/office/officeart/2005/8/layout/hProcess11"/>
    <dgm:cxn modelId="{C09A22DD-BE8A-48DD-BDD0-AEC48DAF05BC}" type="presParOf" srcId="{3730AEEB-0A89-4545-A9E1-DE796DF68EBF}" destId="{2BDBEC64-8EB1-433B-9ADE-4C900163A351}" srcOrd="6" destOrd="0" presId="urn:microsoft.com/office/officeart/2005/8/layout/hProcess11"/>
    <dgm:cxn modelId="{236A6747-1B66-4B3D-94AB-393F4FC913EA}" type="presParOf" srcId="{2BDBEC64-8EB1-433B-9ADE-4C900163A351}" destId="{B993B591-E451-43C2-AFA3-95A36D110D96}" srcOrd="0" destOrd="0" presId="urn:microsoft.com/office/officeart/2005/8/layout/hProcess11"/>
    <dgm:cxn modelId="{B6391026-A09E-4DD7-BDE0-372E0E423F6D}" type="presParOf" srcId="{2BDBEC64-8EB1-433B-9ADE-4C900163A351}" destId="{8E675F62-AEBE-40C6-8EFC-413D606FF56B}" srcOrd="1" destOrd="0" presId="urn:microsoft.com/office/officeart/2005/8/layout/hProcess11"/>
    <dgm:cxn modelId="{D9E9D476-F218-48DA-A355-FAF532933C4A}" type="presParOf" srcId="{2BDBEC64-8EB1-433B-9ADE-4C900163A351}" destId="{7C573928-410D-40AC-8CC7-0BF1464CD90A}" srcOrd="2" destOrd="0" presId="urn:microsoft.com/office/officeart/2005/8/layout/hProcess11"/>
    <dgm:cxn modelId="{552907A0-2448-4753-8FA7-65CB2B37C0A6}" type="presParOf" srcId="{3730AEEB-0A89-4545-A9E1-DE796DF68EBF}" destId="{9693C3F4-2CF0-4DC4-88CE-DDCF74712A62}" srcOrd="7" destOrd="0" presId="urn:microsoft.com/office/officeart/2005/8/layout/hProcess11"/>
    <dgm:cxn modelId="{5C8F8533-1F72-44DD-B00F-CF748B36E729}" type="presParOf" srcId="{3730AEEB-0A89-4545-A9E1-DE796DF68EBF}" destId="{E6E7B9DA-59F8-4EED-86F7-07A08045557E}" srcOrd="8" destOrd="0" presId="urn:microsoft.com/office/officeart/2005/8/layout/hProcess11"/>
    <dgm:cxn modelId="{B594EC45-5A60-4062-80D7-2AE91BCC177C}" type="presParOf" srcId="{E6E7B9DA-59F8-4EED-86F7-07A08045557E}" destId="{EA1F032A-407A-4F1A-B9F4-82590588539C}" srcOrd="0" destOrd="0" presId="urn:microsoft.com/office/officeart/2005/8/layout/hProcess11"/>
    <dgm:cxn modelId="{EFC045FD-0DC7-481E-A216-EB81BA756CD6}" type="presParOf" srcId="{E6E7B9DA-59F8-4EED-86F7-07A08045557E}" destId="{298F3EFD-812A-4E08-A6F3-BC269D91EBAE}" srcOrd="1" destOrd="0" presId="urn:microsoft.com/office/officeart/2005/8/layout/hProcess11"/>
    <dgm:cxn modelId="{A85ACA80-C4CB-46AF-B5CB-2DB4346E05A9}" type="presParOf" srcId="{E6E7B9DA-59F8-4EED-86F7-07A08045557E}" destId="{60C96A83-4B50-459A-92D7-7FBB6C0F6F70}" srcOrd="2" destOrd="0" presId="urn:microsoft.com/office/officeart/2005/8/layout/hProcess11"/>
    <dgm:cxn modelId="{A0B3DA90-339E-46D1-87AC-34F6D9677CB3}" type="presParOf" srcId="{3730AEEB-0A89-4545-A9E1-DE796DF68EBF}" destId="{AA98BE3A-C5BE-4FA0-B715-AF94C2123D3A}" srcOrd="9" destOrd="0" presId="urn:microsoft.com/office/officeart/2005/8/layout/hProcess11"/>
    <dgm:cxn modelId="{DF8EA5F6-6DAC-4DF4-A843-904E109196DE}" type="presParOf" srcId="{3730AEEB-0A89-4545-A9E1-DE796DF68EBF}" destId="{E257CA42-3285-4E70-9C45-F144AEC75751}" srcOrd="10" destOrd="0" presId="urn:microsoft.com/office/officeart/2005/8/layout/hProcess11"/>
    <dgm:cxn modelId="{0DA45B84-1BC5-4D97-B866-BD7D25A80B52}" type="presParOf" srcId="{E257CA42-3285-4E70-9C45-F144AEC75751}" destId="{D6249AB5-0944-46DF-9FE5-644C60881804}" srcOrd="0" destOrd="0" presId="urn:microsoft.com/office/officeart/2005/8/layout/hProcess11"/>
    <dgm:cxn modelId="{3C64B20B-1F00-467E-9A23-A8FA7322C0AF}" type="presParOf" srcId="{E257CA42-3285-4E70-9C45-F144AEC75751}" destId="{657E6841-C2C7-4638-AE11-8641078A950B}" srcOrd="1" destOrd="0" presId="urn:microsoft.com/office/officeart/2005/8/layout/hProcess11"/>
    <dgm:cxn modelId="{220C3771-FC8E-47F4-88D4-C8A8057C5D03}" type="presParOf" srcId="{E257CA42-3285-4E70-9C45-F144AEC75751}" destId="{837832EF-40E4-4D8F-9D0A-84F62532FDB4}" srcOrd="2" destOrd="0" presId="urn:microsoft.com/office/officeart/2005/8/layout/hProcess11"/>
    <dgm:cxn modelId="{0984DCF4-EADC-429E-BC54-5A4EF2A975AA}" type="presParOf" srcId="{3730AEEB-0A89-4545-A9E1-DE796DF68EBF}" destId="{94023FB5-22CA-4F40-ADC7-6328AB05F060}" srcOrd="11" destOrd="0" presId="urn:microsoft.com/office/officeart/2005/8/layout/hProcess11"/>
    <dgm:cxn modelId="{6AE0F336-A85E-4368-95F1-88A94CCA437E}" type="presParOf" srcId="{3730AEEB-0A89-4545-A9E1-DE796DF68EBF}" destId="{AE1D6EC2-8189-4806-9570-082D89A82414}" srcOrd="12" destOrd="0" presId="urn:microsoft.com/office/officeart/2005/8/layout/hProcess11"/>
    <dgm:cxn modelId="{499ECCCC-805B-4207-B4ED-57EBC4EEB5E1}" type="presParOf" srcId="{AE1D6EC2-8189-4806-9570-082D89A82414}" destId="{41C04F47-48E0-4F20-B25B-E060CF3FF83E}" srcOrd="0" destOrd="0" presId="urn:microsoft.com/office/officeart/2005/8/layout/hProcess11"/>
    <dgm:cxn modelId="{58B2F174-ADEA-4A3C-9903-1BEE3A0A8EE2}" type="presParOf" srcId="{AE1D6EC2-8189-4806-9570-082D89A82414}" destId="{619DBFFD-6CA1-4B47-A8B0-FBE0ADEF8349}" srcOrd="1" destOrd="0" presId="urn:microsoft.com/office/officeart/2005/8/layout/hProcess11"/>
    <dgm:cxn modelId="{CFDB30AC-1747-484D-891D-5BDA79E41914}" type="presParOf" srcId="{AE1D6EC2-8189-4806-9570-082D89A82414}" destId="{4C9C9E33-44D9-40AE-BACE-40D2975460B5}" srcOrd="2" destOrd="0" presId="urn:microsoft.com/office/officeart/2005/8/layout/hProcess1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E6BC5E-F703-40BF-8D51-DF564950E7B3}">
      <dsp:nvSpPr>
        <dsp:cNvPr id="0" name=""/>
        <dsp:cNvSpPr/>
      </dsp:nvSpPr>
      <dsp:spPr>
        <a:xfrm>
          <a:off x="0" y="942360"/>
          <a:ext cx="12530765" cy="1256481"/>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279E38-B4D7-43FE-B407-4519BE813984}">
      <dsp:nvSpPr>
        <dsp:cNvPr id="0" name=""/>
        <dsp:cNvSpPr/>
      </dsp:nvSpPr>
      <dsp:spPr>
        <a:xfrm>
          <a:off x="963"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Agent </a:t>
          </a:r>
          <a:r>
            <a:rPr lang="de-DE" sz="2000" kern="1200" dirty="0" err="1"/>
            <a:t>Scored</a:t>
          </a:r>
          <a:endParaRPr lang="de-DE" sz="2000" kern="1200" dirty="0"/>
        </a:p>
      </dsp:txBody>
      <dsp:txXfrm>
        <a:off x="963" y="0"/>
        <a:ext cx="1544624" cy="1256481"/>
      </dsp:txXfrm>
    </dsp:sp>
    <dsp:sp modelId="{4FF278B4-FD7F-4A3E-9A90-3A2D95CC4F01}">
      <dsp:nvSpPr>
        <dsp:cNvPr id="0" name=""/>
        <dsp:cNvSpPr/>
      </dsp:nvSpPr>
      <dsp:spPr>
        <a:xfrm>
          <a:off x="616215" y="1413541"/>
          <a:ext cx="314120" cy="314120"/>
        </a:xfrm>
        <a:prstGeom prst="mathPlus">
          <a:avLst/>
        </a:prstGeom>
        <a:solidFill>
          <a:schemeClr val="accent1">
            <a:hueOff val="0"/>
            <a:satOff val="0"/>
            <a:lumOff val="0"/>
            <a:alphaOff val="0"/>
          </a:schemeClr>
        </a:solidFill>
        <a:ln w="12700" cap="flat" cmpd="sng" algn="ctr">
          <a:solidFill>
            <a:schemeClr val="bg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FD347F-DAB9-487B-B666-1C9563C96D98}">
      <dsp:nvSpPr>
        <dsp:cNvPr id="0" name=""/>
        <dsp:cNvSpPr/>
      </dsp:nvSpPr>
      <dsp:spPr>
        <a:xfrm>
          <a:off x="1622819"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Opponent </a:t>
          </a:r>
          <a:r>
            <a:rPr lang="de-DE" sz="2000" kern="1200" dirty="0" err="1"/>
            <a:t>Scored</a:t>
          </a:r>
          <a:endParaRPr lang="de-DE" sz="2000" kern="1200" dirty="0"/>
        </a:p>
      </dsp:txBody>
      <dsp:txXfrm>
        <a:off x="1622819" y="1884721"/>
        <a:ext cx="1544624" cy="1256481"/>
      </dsp:txXfrm>
    </dsp:sp>
    <dsp:sp modelId="{74564CB1-4D94-49EE-A6F4-13F8590EC862}">
      <dsp:nvSpPr>
        <dsp:cNvPr id="0" name=""/>
        <dsp:cNvSpPr/>
      </dsp:nvSpPr>
      <dsp:spPr>
        <a:xfrm>
          <a:off x="2238071"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75E82D-DA31-47F5-BAFA-E53B0C23AE7C}">
      <dsp:nvSpPr>
        <dsp:cNvPr id="0" name=""/>
        <dsp:cNvSpPr/>
      </dsp:nvSpPr>
      <dsp:spPr>
        <a:xfrm>
          <a:off x="3244675"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Fast </a:t>
          </a:r>
          <a:r>
            <a:rPr lang="de-DE" sz="2000" kern="1200" dirty="0" err="1"/>
            <a:t>Direction</a:t>
          </a:r>
          <a:r>
            <a:rPr lang="de-DE" sz="2000" kern="1200" dirty="0"/>
            <a:t> </a:t>
          </a:r>
          <a:r>
            <a:rPr lang="de-DE" sz="2000" kern="1200" dirty="0" err="1"/>
            <a:t>Changes</a:t>
          </a:r>
          <a:endParaRPr lang="de-DE" sz="2000" kern="1200" dirty="0"/>
        </a:p>
      </dsp:txBody>
      <dsp:txXfrm>
        <a:off x="3244675" y="0"/>
        <a:ext cx="1544624" cy="1256481"/>
      </dsp:txXfrm>
    </dsp:sp>
    <dsp:sp modelId="{E43648B2-4B9F-4143-8087-C28E2C9ECA2F}">
      <dsp:nvSpPr>
        <dsp:cNvPr id="0" name=""/>
        <dsp:cNvSpPr/>
      </dsp:nvSpPr>
      <dsp:spPr>
        <a:xfrm>
          <a:off x="3859928"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993B591-E451-43C2-AFA3-95A36D110D96}">
      <dsp:nvSpPr>
        <dsp:cNvPr id="0" name=""/>
        <dsp:cNvSpPr/>
      </dsp:nvSpPr>
      <dsp:spPr>
        <a:xfrm>
          <a:off x="4866531"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High Puck Velocity</a:t>
          </a:r>
        </a:p>
      </dsp:txBody>
      <dsp:txXfrm>
        <a:off x="4866531" y="1884721"/>
        <a:ext cx="1544624" cy="1256481"/>
      </dsp:txXfrm>
    </dsp:sp>
    <dsp:sp modelId="{8E675F62-AEBE-40C6-8EFC-413D606FF56B}">
      <dsp:nvSpPr>
        <dsp:cNvPr id="0" name=""/>
        <dsp:cNvSpPr/>
      </dsp:nvSpPr>
      <dsp:spPr>
        <a:xfrm>
          <a:off x="5481784" y="1413541"/>
          <a:ext cx="314120" cy="314120"/>
        </a:xfrm>
        <a:prstGeom prst="mathPlus">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1F032A-407A-4F1A-B9F4-82590588539C}">
      <dsp:nvSpPr>
        <dsp:cNvPr id="0" name=""/>
        <dsp:cNvSpPr/>
      </dsp:nvSpPr>
      <dsp:spPr>
        <a:xfrm>
          <a:off x="6488387"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Boundary Contact</a:t>
          </a:r>
        </a:p>
      </dsp:txBody>
      <dsp:txXfrm>
        <a:off x="6488387" y="0"/>
        <a:ext cx="1544624" cy="1256481"/>
      </dsp:txXfrm>
    </dsp:sp>
    <dsp:sp modelId="{298F3EFD-812A-4E08-A6F3-BC269D91EBAE}">
      <dsp:nvSpPr>
        <dsp:cNvPr id="0" name=""/>
        <dsp:cNvSpPr/>
      </dsp:nvSpPr>
      <dsp:spPr>
        <a:xfrm>
          <a:off x="7103640"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6249AB5-0944-46DF-9FE5-644C60881804}">
      <dsp:nvSpPr>
        <dsp:cNvPr id="0" name=""/>
        <dsp:cNvSpPr/>
      </dsp:nvSpPr>
      <dsp:spPr>
        <a:xfrm>
          <a:off x="8110243" y="1884721"/>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de-DE" sz="2000" kern="1200" dirty="0"/>
            <a:t>Puck in </a:t>
          </a:r>
          <a:r>
            <a:rPr lang="de-DE" sz="2000" kern="1200" dirty="0" err="1"/>
            <a:t>Agents</a:t>
          </a:r>
          <a:r>
            <a:rPr lang="de-DE" sz="2000" kern="1200" dirty="0"/>
            <a:t> Half</a:t>
          </a:r>
        </a:p>
      </dsp:txBody>
      <dsp:txXfrm>
        <a:off x="8110243" y="1884721"/>
        <a:ext cx="1544624" cy="1256481"/>
      </dsp:txXfrm>
    </dsp:sp>
    <dsp:sp modelId="{657E6841-C2C7-4638-AE11-8641078A950B}">
      <dsp:nvSpPr>
        <dsp:cNvPr id="0" name=""/>
        <dsp:cNvSpPr/>
      </dsp:nvSpPr>
      <dsp:spPr>
        <a:xfrm>
          <a:off x="8725496" y="1413541"/>
          <a:ext cx="314120" cy="314120"/>
        </a:xfrm>
        <a:prstGeom prst="mathMinus">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C04F47-48E0-4F20-B25B-E060CF3FF83E}">
      <dsp:nvSpPr>
        <dsp:cNvPr id="0" name=""/>
        <dsp:cNvSpPr/>
      </dsp:nvSpPr>
      <dsp:spPr>
        <a:xfrm>
          <a:off x="9732100" y="0"/>
          <a:ext cx="1544624" cy="1256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de-DE" sz="2000" kern="1200" dirty="0"/>
            <a:t>Hit </a:t>
          </a:r>
          <a:r>
            <a:rPr lang="de-DE" sz="2000" kern="1200" dirty="0" err="1"/>
            <a:t>Opponent‘s</a:t>
          </a:r>
          <a:r>
            <a:rPr lang="de-DE" sz="2000" kern="1200" dirty="0"/>
            <a:t> </a:t>
          </a:r>
          <a:r>
            <a:rPr lang="de-DE" sz="2000" kern="1200" dirty="0" err="1"/>
            <a:t>Backwall</a:t>
          </a:r>
          <a:endParaRPr lang="de-DE" sz="2000" kern="1200" dirty="0"/>
        </a:p>
      </dsp:txBody>
      <dsp:txXfrm>
        <a:off x="9732100" y="0"/>
        <a:ext cx="1544624" cy="1256481"/>
      </dsp:txXfrm>
    </dsp:sp>
    <dsp:sp modelId="{619DBFFD-6CA1-4B47-A8B0-FBE0ADEF8349}">
      <dsp:nvSpPr>
        <dsp:cNvPr id="0" name=""/>
        <dsp:cNvSpPr/>
      </dsp:nvSpPr>
      <dsp:spPr>
        <a:xfrm>
          <a:off x="10347352" y="1413541"/>
          <a:ext cx="314120" cy="314120"/>
        </a:xfrm>
        <a:prstGeom prst="mathPlus">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799D8F-83A6-B647-AF5F-7FECB5753E0E}" type="datetimeFigureOut">
              <a:rPr lang="de-DE" smtClean="0"/>
              <a:t>05.05.2023</a:t>
            </a:fld>
            <a:endParaRPr lang="de-DE"/>
          </a:p>
        </p:txBody>
      </p:sp>
      <p:sp>
        <p:nvSpPr>
          <p:cNvPr id="4" name="Folienbildplatzhalt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082BA-12D5-DF42-AA39-7ED00557FE82}" type="slidenum">
              <a:rPr lang="de-DE" smtClean="0"/>
              <a:t>‹Nr.›</a:t>
            </a:fld>
            <a:endParaRPr lang="de-DE"/>
          </a:p>
        </p:txBody>
      </p:sp>
    </p:spTree>
    <p:extLst>
      <p:ext uri="{BB962C8B-B14F-4D97-AF65-F5344CB8AC3E}">
        <p14:creationId xmlns:p14="http://schemas.microsoft.com/office/powerpoint/2010/main" val="3544567393"/>
      </p:ext>
    </p:extLst>
  </p:cSld>
  <p:clrMap bg1="lt1" tx1="dk1" bg2="lt2" tx2="dk2" accent1="accent1" accent2="accent2" accent3="accent3" accent4="accent4" accent5="accent5" accent6="accent6" hlink="hlink" folHlink="folHlink"/>
  <p:notesStyle>
    <a:lvl1pPr marL="0" algn="l" defTabSz="3507730" rtl="0" eaLnBrk="1" latinLnBrk="0" hangingPunct="1">
      <a:defRPr sz="4603" kern="1200">
        <a:solidFill>
          <a:schemeClr val="tx1"/>
        </a:solidFill>
        <a:latin typeface="+mn-lt"/>
        <a:ea typeface="+mn-ea"/>
        <a:cs typeface="+mn-cs"/>
      </a:defRPr>
    </a:lvl1pPr>
    <a:lvl2pPr marL="1753865" algn="l" defTabSz="3507730" rtl="0" eaLnBrk="1" latinLnBrk="0" hangingPunct="1">
      <a:defRPr sz="4603" kern="1200">
        <a:solidFill>
          <a:schemeClr val="tx1"/>
        </a:solidFill>
        <a:latin typeface="+mn-lt"/>
        <a:ea typeface="+mn-ea"/>
        <a:cs typeface="+mn-cs"/>
      </a:defRPr>
    </a:lvl2pPr>
    <a:lvl3pPr marL="3507730" algn="l" defTabSz="3507730" rtl="0" eaLnBrk="1" latinLnBrk="0" hangingPunct="1">
      <a:defRPr sz="4603" kern="1200">
        <a:solidFill>
          <a:schemeClr val="tx1"/>
        </a:solidFill>
        <a:latin typeface="+mn-lt"/>
        <a:ea typeface="+mn-ea"/>
        <a:cs typeface="+mn-cs"/>
      </a:defRPr>
    </a:lvl3pPr>
    <a:lvl4pPr marL="5261595" algn="l" defTabSz="3507730" rtl="0" eaLnBrk="1" latinLnBrk="0" hangingPunct="1">
      <a:defRPr sz="4603" kern="1200">
        <a:solidFill>
          <a:schemeClr val="tx1"/>
        </a:solidFill>
        <a:latin typeface="+mn-lt"/>
        <a:ea typeface="+mn-ea"/>
        <a:cs typeface="+mn-cs"/>
      </a:defRPr>
    </a:lvl4pPr>
    <a:lvl5pPr marL="7015460" algn="l" defTabSz="3507730" rtl="0" eaLnBrk="1" latinLnBrk="0" hangingPunct="1">
      <a:defRPr sz="4603" kern="1200">
        <a:solidFill>
          <a:schemeClr val="tx1"/>
        </a:solidFill>
        <a:latin typeface="+mn-lt"/>
        <a:ea typeface="+mn-ea"/>
        <a:cs typeface="+mn-cs"/>
      </a:defRPr>
    </a:lvl5pPr>
    <a:lvl6pPr marL="8769325" algn="l" defTabSz="3507730" rtl="0" eaLnBrk="1" latinLnBrk="0" hangingPunct="1">
      <a:defRPr sz="4603" kern="1200">
        <a:solidFill>
          <a:schemeClr val="tx1"/>
        </a:solidFill>
        <a:latin typeface="+mn-lt"/>
        <a:ea typeface="+mn-ea"/>
        <a:cs typeface="+mn-cs"/>
      </a:defRPr>
    </a:lvl6pPr>
    <a:lvl7pPr marL="10523190" algn="l" defTabSz="3507730" rtl="0" eaLnBrk="1" latinLnBrk="0" hangingPunct="1">
      <a:defRPr sz="4603" kern="1200">
        <a:solidFill>
          <a:schemeClr val="tx1"/>
        </a:solidFill>
        <a:latin typeface="+mn-lt"/>
        <a:ea typeface="+mn-ea"/>
        <a:cs typeface="+mn-cs"/>
      </a:defRPr>
    </a:lvl7pPr>
    <a:lvl8pPr marL="12277054" algn="l" defTabSz="3507730" rtl="0" eaLnBrk="1" latinLnBrk="0" hangingPunct="1">
      <a:defRPr sz="4603" kern="1200">
        <a:solidFill>
          <a:schemeClr val="tx1"/>
        </a:solidFill>
        <a:latin typeface="+mn-lt"/>
        <a:ea typeface="+mn-ea"/>
        <a:cs typeface="+mn-cs"/>
      </a:defRPr>
    </a:lvl8pPr>
    <a:lvl9pPr marL="14030919" algn="l" defTabSz="3507730" rtl="0" eaLnBrk="1" latinLnBrk="0" hangingPunct="1">
      <a:defRPr sz="460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699131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05.05.2023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1448260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159294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05.05.2023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1383769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ndardlayout2019">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2CE7646-80BB-754A-89B3-D609CFE36A6F}"/>
              </a:ext>
            </a:extLst>
          </p:cNvPr>
          <p:cNvSpPr/>
          <p:nvPr userDrawn="1"/>
        </p:nvSpPr>
        <p:spPr>
          <a:xfrm>
            <a:off x="0" y="3663950"/>
            <a:ext cx="30275214" cy="487902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6A7253B8-D801-8D4D-B839-65940310B5F0}"/>
              </a:ext>
            </a:extLst>
          </p:cNvPr>
          <p:cNvSpPr>
            <a:spLocks noGrp="1"/>
          </p:cNvSpPr>
          <p:nvPr>
            <p:ph type="ctrTitle"/>
          </p:nvPr>
        </p:nvSpPr>
        <p:spPr>
          <a:xfrm>
            <a:off x="1327150" y="5182214"/>
            <a:ext cx="27578050" cy="738013"/>
          </a:xfrm>
          <a:prstGeom prst="rect">
            <a:avLst/>
          </a:prstGeom>
        </p:spPr>
        <p:txBody>
          <a:bodyPr anchor="ctr">
            <a:noAutofit/>
          </a:bodyPr>
          <a:lstStyle>
            <a:lvl1pPr algn="ctr">
              <a:defRPr sz="5400" b="1" cap="none" spc="300" baseline="0">
                <a:solidFill>
                  <a:schemeClr val="bg1"/>
                </a:solidFill>
                <a:latin typeface="Arial" panose="020B0604020202020204" pitchFamily="34" charset="0"/>
                <a:cs typeface="Arial" panose="020B0604020202020204" pitchFamily="34" charset="0"/>
              </a:defRPr>
            </a:lvl1pPr>
          </a:lstStyle>
          <a:p>
            <a:endParaRPr lang="de-DE" dirty="0"/>
          </a:p>
        </p:txBody>
      </p:sp>
      <p:sp>
        <p:nvSpPr>
          <p:cNvPr id="13" name="Textplatzhalter 10">
            <a:extLst>
              <a:ext uri="{FF2B5EF4-FFF2-40B4-BE49-F238E27FC236}">
                <a16:creationId xmlns:a16="http://schemas.microsoft.com/office/drawing/2014/main" id="{8B15D767-7F03-F743-9144-4966F401CAB8}"/>
              </a:ext>
            </a:extLst>
          </p:cNvPr>
          <p:cNvSpPr>
            <a:spLocks noGrp="1"/>
          </p:cNvSpPr>
          <p:nvPr>
            <p:ph type="body" sz="quarter" idx="59" hasCustomPrompt="1"/>
          </p:nvPr>
        </p:nvSpPr>
        <p:spPr>
          <a:xfrm>
            <a:off x="1327150" y="6481610"/>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Max Mustermann, Martina Musterfrau</a:t>
            </a:r>
          </a:p>
        </p:txBody>
      </p:sp>
      <p:sp>
        <p:nvSpPr>
          <p:cNvPr id="19" name="Textplatzhalter 10">
            <a:extLst>
              <a:ext uri="{FF2B5EF4-FFF2-40B4-BE49-F238E27FC236}">
                <a16:creationId xmlns:a16="http://schemas.microsoft.com/office/drawing/2014/main" id="{FE83AB71-7F85-7944-92E9-685736B464FE}"/>
              </a:ext>
            </a:extLst>
          </p:cNvPr>
          <p:cNvSpPr>
            <a:spLocks noGrp="1"/>
          </p:cNvSpPr>
          <p:nvPr>
            <p:ph type="body" sz="quarter" idx="61" hasCustomPrompt="1"/>
          </p:nvPr>
        </p:nvSpPr>
        <p:spPr>
          <a:xfrm>
            <a:off x="1327150" y="7253609"/>
            <a:ext cx="27578050" cy="738013"/>
          </a:xfrm>
          <a:prstGeom prst="rect">
            <a:avLst/>
          </a:prstGeom>
        </p:spPr>
        <p:txBody>
          <a:bodyPr anchor="ctr" anchorCtr="0"/>
          <a:lstStyle>
            <a:lvl1pPr marL="0" indent="0" algn="ctr">
              <a:buNone/>
              <a:tabLst>
                <a:tab pos="6823075" algn="l"/>
              </a:tabLst>
              <a:defRPr sz="3600" b="0" i="0" cap="none" spc="100" baseline="0">
                <a:solidFill>
                  <a:schemeClr val="bg1"/>
                </a:solidFill>
                <a:latin typeface="Arial" panose="020B0604020202020204" pitchFamily="34" charset="0"/>
                <a:cs typeface="Arial" panose="020B0604020202020204" pitchFamily="34" charset="0"/>
              </a:defRPr>
            </a:lvl1pPr>
          </a:lstStyle>
          <a:p>
            <a:pPr lvl="0"/>
            <a:r>
              <a:rPr lang="de-DE" dirty="0"/>
              <a:t>Studiengang, Fakultät, Hochschule</a:t>
            </a:r>
          </a:p>
        </p:txBody>
      </p:sp>
      <p:sp>
        <p:nvSpPr>
          <p:cNvPr id="41" name="Textplatzhalter 10">
            <a:extLst>
              <a:ext uri="{FF2B5EF4-FFF2-40B4-BE49-F238E27FC236}">
                <a16:creationId xmlns:a16="http://schemas.microsoft.com/office/drawing/2014/main" id="{EE064BEA-00DF-824C-BA56-7EF9352B62C6}"/>
              </a:ext>
            </a:extLst>
          </p:cNvPr>
          <p:cNvSpPr>
            <a:spLocks noGrp="1"/>
          </p:cNvSpPr>
          <p:nvPr>
            <p:ph type="body" sz="quarter" idx="63" hasCustomPrompt="1"/>
          </p:nvPr>
        </p:nvSpPr>
        <p:spPr>
          <a:xfrm>
            <a:off x="1327150" y="9270609"/>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3" name="Textplatzhalter 10">
            <a:extLst>
              <a:ext uri="{FF2B5EF4-FFF2-40B4-BE49-F238E27FC236}">
                <a16:creationId xmlns:a16="http://schemas.microsoft.com/office/drawing/2014/main" id="{652F8E39-9D2F-BE49-90B6-94E4F929E9DB}"/>
              </a:ext>
            </a:extLst>
          </p:cNvPr>
          <p:cNvSpPr>
            <a:spLocks noGrp="1"/>
          </p:cNvSpPr>
          <p:nvPr>
            <p:ph type="body" sz="quarter" idx="65" hasCustomPrompt="1"/>
          </p:nvPr>
        </p:nvSpPr>
        <p:spPr>
          <a:xfrm>
            <a:off x="12646592" y="9314091"/>
            <a:ext cx="10217884" cy="435072"/>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46" name="Textplatzhalter 10">
            <a:extLst>
              <a:ext uri="{FF2B5EF4-FFF2-40B4-BE49-F238E27FC236}">
                <a16:creationId xmlns:a16="http://schemas.microsoft.com/office/drawing/2014/main" id="{5F6A3D3C-E76C-C741-98AA-13509C31DF4A}"/>
              </a:ext>
            </a:extLst>
          </p:cNvPr>
          <p:cNvSpPr>
            <a:spLocks noGrp="1"/>
          </p:cNvSpPr>
          <p:nvPr>
            <p:ph type="body" sz="quarter" idx="67" hasCustomPrompt="1"/>
          </p:nvPr>
        </p:nvSpPr>
        <p:spPr>
          <a:xfrm>
            <a:off x="1327150" y="41610604"/>
            <a:ext cx="10217884" cy="478554"/>
          </a:xfrm>
          <a:prstGeom prst="rect">
            <a:avLst/>
          </a:prstGeom>
        </p:spPr>
        <p:txBody>
          <a:bodyPr anchor="ctr" anchorCtr="0"/>
          <a:lstStyle>
            <a:lvl1pPr marL="0" indent="0" algn="l">
              <a:buNone/>
              <a:tabLst>
                <a:tab pos="6823075" algn="l"/>
              </a:tabLst>
              <a:defRPr sz="3200" b="1" i="0" cap="none" spc="100" baseline="0">
                <a:solidFill>
                  <a:srgbClr val="002060"/>
                </a:solidFill>
                <a:latin typeface="Arial" panose="020B0604020202020204" pitchFamily="34" charset="0"/>
                <a:cs typeface="Arial" panose="020B0604020202020204" pitchFamily="34" charset="0"/>
              </a:defRPr>
            </a:lvl1pPr>
          </a:lstStyle>
          <a:p>
            <a:pPr lvl="0"/>
            <a:r>
              <a:rPr lang="de-DE" dirty="0"/>
              <a:t>E-Mail Adresse 1, E-Mail Adresse 2</a:t>
            </a:r>
          </a:p>
        </p:txBody>
      </p:sp>
      <p:cxnSp>
        <p:nvCxnSpPr>
          <p:cNvPr id="47" name="Gerade Verbindung 33">
            <a:extLst>
              <a:ext uri="{FF2B5EF4-FFF2-40B4-BE49-F238E27FC236}">
                <a16:creationId xmlns:a16="http://schemas.microsoft.com/office/drawing/2014/main" id="{7BBF7903-3E75-3047-A67F-D4452599B3BB}"/>
              </a:ext>
            </a:extLst>
          </p:cNvPr>
          <p:cNvCxnSpPr>
            <a:cxnSpLocks/>
          </p:cNvCxnSpPr>
          <p:nvPr userDrawn="1"/>
        </p:nvCxnSpPr>
        <p:spPr>
          <a:xfrm>
            <a:off x="1348581" y="17678398"/>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9" name="Textplatzhalter 10">
            <a:extLst>
              <a:ext uri="{FF2B5EF4-FFF2-40B4-BE49-F238E27FC236}">
                <a16:creationId xmlns:a16="http://schemas.microsoft.com/office/drawing/2014/main" id="{2F495A46-9399-EA44-A7EC-260A392560E5}"/>
              </a:ext>
            </a:extLst>
          </p:cNvPr>
          <p:cNvSpPr>
            <a:spLocks noGrp="1"/>
          </p:cNvSpPr>
          <p:nvPr>
            <p:ph type="body" sz="quarter" idx="68" hasCustomPrompt="1"/>
          </p:nvPr>
        </p:nvSpPr>
        <p:spPr>
          <a:xfrm>
            <a:off x="1345202"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50" name="Textplatzhalter 10">
            <a:extLst>
              <a:ext uri="{FF2B5EF4-FFF2-40B4-BE49-F238E27FC236}">
                <a16:creationId xmlns:a16="http://schemas.microsoft.com/office/drawing/2014/main" id="{A01DFABD-93B0-D046-A2EC-172B260F137E}"/>
              </a:ext>
            </a:extLst>
          </p:cNvPr>
          <p:cNvSpPr>
            <a:spLocks noGrp="1"/>
          </p:cNvSpPr>
          <p:nvPr>
            <p:ph type="body" sz="quarter" idx="69" hasCustomPrompt="1"/>
          </p:nvPr>
        </p:nvSpPr>
        <p:spPr>
          <a:xfrm>
            <a:off x="12646025" y="18096900"/>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53" name="Gerade Verbindung 33">
            <a:extLst>
              <a:ext uri="{FF2B5EF4-FFF2-40B4-BE49-F238E27FC236}">
                <a16:creationId xmlns:a16="http://schemas.microsoft.com/office/drawing/2014/main" id="{DD76B508-1CB0-C74D-BDF4-DB1FDDA2BBDE}"/>
              </a:ext>
            </a:extLst>
          </p:cNvPr>
          <p:cNvCxnSpPr>
            <a:cxnSpLocks/>
          </p:cNvCxnSpPr>
          <p:nvPr userDrawn="1"/>
        </p:nvCxnSpPr>
        <p:spPr>
          <a:xfrm>
            <a:off x="1345202" y="330546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2" name="Textplatzhalter 10">
            <a:extLst>
              <a:ext uri="{FF2B5EF4-FFF2-40B4-BE49-F238E27FC236}">
                <a16:creationId xmlns:a16="http://schemas.microsoft.com/office/drawing/2014/main" id="{0DCD6AEE-E6C5-4243-AE32-1EEA4B8A66B0}"/>
              </a:ext>
            </a:extLst>
          </p:cNvPr>
          <p:cNvSpPr>
            <a:spLocks noGrp="1"/>
          </p:cNvSpPr>
          <p:nvPr>
            <p:ph type="body" sz="quarter" idx="74" hasCustomPrompt="1"/>
          </p:nvPr>
        </p:nvSpPr>
        <p:spPr>
          <a:xfrm>
            <a:off x="1327150"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3" name="Textplatzhalter 10">
            <a:extLst>
              <a:ext uri="{FF2B5EF4-FFF2-40B4-BE49-F238E27FC236}">
                <a16:creationId xmlns:a16="http://schemas.microsoft.com/office/drawing/2014/main" id="{4C710DDA-0FA2-204A-8902-18F637B1D561}"/>
              </a:ext>
            </a:extLst>
          </p:cNvPr>
          <p:cNvSpPr>
            <a:spLocks noGrp="1"/>
          </p:cNvSpPr>
          <p:nvPr>
            <p:ph type="body" sz="quarter" idx="75" hasCustomPrompt="1"/>
          </p:nvPr>
        </p:nvSpPr>
        <p:spPr>
          <a:xfrm>
            <a:off x="12646024" y="33633635"/>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65" name="Gerade Verbindung 33">
            <a:extLst>
              <a:ext uri="{FF2B5EF4-FFF2-40B4-BE49-F238E27FC236}">
                <a16:creationId xmlns:a16="http://schemas.microsoft.com/office/drawing/2014/main" id="{082F48AF-7EA8-BA4A-9141-EBB7ADE6C7C4}"/>
              </a:ext>
            </a:extLst>
          </p:cNvPr>
          <p:cNvCxnSpPr>
            <a:cxnSpLocks/>
          </p:cNvCxnSpPr>
          <p:nvPr userDrawn="1"/>
        </p:nvCxnSpPr>
        <p:spPr>
          <a:xfrm>
            <a:off x="1345202" y="24771926"/>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6" name="Textplatzhalter 10">
            <a:extLst>
              <a:ext uri="{FF2B5EF4-FFF2-40B4-BE49-F238E27FC236}">
                <a16:creationId xmlns:a16="http://schemas.microsoft.com/office/drawing/2014/main" id="{D53C9803-9F45-9541-8AE7-A8C8AE684AF5}"/>
              </a:ext>
            </a:extLst>
          </p:cNvPr>
          <p:cNvSpPr>
            <a:spLocks noGrp="1"/>
          </p:cNvSpPr>
          <p:nvPr>
            <p:ph type="body" sz="quarter" idx="77" hasCustomPrompt="1"/>
          </p:nvPr>
        </p:nvSpPr>
        <p:spPr>
          <a:xfrm>
            <a:off x="1345202" y="25219706"/>
            <a:ext cx="10217884" cy="478554"/>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sp>
        <p:nvSpPr>
          <p:cNvPr id="67" name="Textplatzhalter 10">
            <a:extLst>
              <a:ext uri="{FF2B5EF4-FFF2-40B4-BE49-F238E27FC236}">
                <a16:creationId xmlns:a16="http://schemas.microsoft.com/office/drawing/2014/main" id="{1FE384EC-9D33-9E4E-B62B-47B7F3C1014F}"/>
              </a:ext>
            </a:extLst>
          </p:cNvPr>
          <p:cNvSpPr>
            <a:spLocks noGrp="1"/>
          </p:cNvSpPr>
          <p:nvPr>
            <p:ph type="body" sz="quarter" idx="78" hasCustomPrompt="1"/>
          </p:nvPr>
        </p:nvSpPr>
        <p:spPr>
          <a:xfrm>
            <a:off x="12646024" y="25219706"/>
            <a:ext cx="11931940" cy="478520"/>
          </a:xfrm>
          <a:prstGeom prst="rect">
            <a:avLst/>
          </a:prstGeom>
        </p:spPr>
        <p:txBody>
          <a:bodyPr anchor="ctr" anchorCtr="0"/>
          <a:lstStyle>
            <a:lvl1pPr marL="0" indent="0" algn="l">
              <a:buNone/>
              <a:tabLst>
                <a:tab pos="6823075" algn="l"/>
              </a:tabLst>
              <a:defRPr sz="3600" b="1" i="0" cap="none" spc="100" baseline="0">
                <a:solidFill>
                  <a:srgbClr val="002060"/>
                </a:solidFill>
                <a:latin typeface="Arial" panose="020B0604020202020204" pitchFamily="34" charset="0"/>
                <a:cs typeface="Arial" panose="020B0604020202020204" pitchFamily="34" charset="0"/>
              </a:defRPr>
            </a:lvl1pPr>
          </a:lstStyle>
          <a:p>
            <a:r>
              <a:rPr lang="en-US" b="1" cap="none" dirty="0" err="1"/>
              <a:t>Titel</a:t>
            </a:r>
            <a:r>
              <a:rPr lang="en-US" b="1" cap="none" dirty="0"/>
              <a:t> </a:t>
            </a:r>
            <a:r>
              <a:rPr lang="en-US" b="1" cap="none" dirty="0" err="1"/>
              <a:t>eingeben</a:t>
            </a:r>
            <a:endParaRPr lang="en-US" b="1" cap="none" dirty="0"/>
          </a:p>
        </p:txBody>
      </p:sp>
      <p:cxnSp>
        <p:nvCxnSpPr>
          <p:cNvPr id="72" name="Gerade Verbindung 33">
            <a:extLst>
              <a:ext uri="{FF2B5EF4-FFF2-40B4-BE49-F238E27FC236}">
                <a16:creationId xmlns:a16="http://schemas.microsoft.com/office/drawing/2014/main" id="{5A8BEEEF-D38F-5140-8D37-8EABC156DC6D}"/>
              </a:ext>
            </a:extLst>
          </p:cNvPr>
          <p:cNvCxnSpPr>
            <a:cxnSpLocks/>
          </p:cNvCxnSpPr>
          <p:nvPr userDrawn="1"/>
        </p:nvCxnSpPr>
        <p:spPr>
          <a:xfrm>
            <a:off x="1144250" y="41284200"/>
            <a:ext cx="27578050"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 name="Inhaltsplatzhalter 4">
            <a:extLst>
              <a:ext uri="{FF2B5EF4-FFF2-40B4-BE49-F238E27FC236}">
                <a16:creationId xmlns:a16="http://schemas.microsoft.com/office/drawing/2014/main" id="{42AA5B5B-5DEF-D74B-9260-F4110F425D57}"/>
              </a:ext>
            </a:extLst>
          </p:cNvPr>
          <p:cNvSpPr>
            <a:spLocks noGrp="1"/>
          </p:cNvSpPr>
          <p:nvPr>
            <p:ph sz="quarter" idx="83"/>
          </p:nvPr>
        </p:nvSpPr>
        <p:spPr>
          <a:xfrm>
            <a:off x="1344614" y="18955048"/>
            <a:ext cx="10217150"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Inhaltsplatzhalter 8">
            <a:extLst>
              <a:ext uri="{FF2B5EF4-FFF2-40B4-BE49-F238E27FC236}">
                <a16:creationId xmlns:a16="http://schemas.microsoft.com/office/drawing/2014/main" id="{443B1CE1-52C9-AC4C-9DE5-2053B33E383A}"/>
              </a:ext>
            </a:extLst>
          </p:cNvPr>
          <p:cNvSpPr>
            <a:spLocks noGrp="1"/>
          </p:cNvSpPr>
          <p:nvPr>
            <p:ph sz="quarter" idx="84"/>
          </p:nvPr>
        </p:nvSpPr>
        <p:spPr>
          <a:xfrm>
            <a:off x="12700000" y="10061575"/>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7" name="Inhaltsplatzhalter 8">
            <a:extLst>
              <a:ext uri="{FF2B5EF4-FFF2-40B4-BE49-F238E27FC236}">
                <a16:creationId xmlns:a16="http://schemas.microsoft.com/office/drawing/2014/main" id="{0D04FF25-B9FD-1547-8BF9-6805D523304B}"/>
              </a:ext>
            </a:extLst>
          </p:cNvPr>
          <p:cNvSpPr>
            <a:spLocks noGrp="1"/>
          </p:cNvSpPr>
          <p:nvPr>
            <p:ph sz="quarter" idx="85"/>
          </p:nvPr>
        </p:nvSpPr>
        <p:spPr>
          <a:xfrm>
            <a:off x="1370013" y="10097904"/>
            <a:ext cx="10218738" cy="722947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8" name="Inhaltsplatzhalter 8">
            <a:extLst>
              <a:ext uri="{FF2B5EF4-FFF2-40B4-BE49-F238E27FC236}">
                <a16:creationId xmlns:a16="http://schemas.microsoft.com/office/drawing/2014/main" id="{8C53FBCB-9C13-DD46-9559-BBC3CDFD8C3A}"/>
              </a:ext>
            </a:extLst>
          </p:cNvPr>
          <p:cNvSpPr>
            <a:spLocks noGrp="1"/>
          </p:cNvSpPr>
          <p:nvPr>
            <p:ph sz="quarter" idx="86"/>
          </p:nvPr>
        </p:nvSpPr>
        <p:spPr>
          <a:xfrm>
            <a:off x="12700000" y="18955048"/>
            <a:ext cx="10218738" cy="5429529"/>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39" name="Inhaltsplatzhalter 8">
            <a:extLst>
              <a:ext uri="{FF2B5EF4-FFF2-40B4-BE49-F238E27FC236}">
                <a16:creationId xmlns:a16="http://schemas.microsoft.com/office/drawing/2014/main" id="{74F4F909-55FE-6140-A287-B6E63E8FDE17}"/>
              </a:ext>
            </a:extLst>
          </p:cNvPr>
          <p:cNvSpPr>
            <a:spLocks noGrp="1"/>
          </p:cNvSpPr>
          <p:nvPr>
            <p:ph sz="quarter" idx="87"/>
          </p:nvPr>
        </p:nvSpPr>
        <p:spPr>
          <a:xfrm>
            <a:off x="1370013" y="25874993"/>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4" name="Inhaltsplatzhalter 8">
            <a:extLst>
              <a:ext uri="{FF2B5EF4-FFF2-40B4-BE49-F238E27FC236}">
                <a16:creationId xmlns:a16="http://schemas.microsoft.com/office/drawing/2014/main" id="{4FE77AD3-88ED-C744-A4FA-1C9CC4BCDC43}"/>
              </a:ext>
            </a:extLst>
          </p:cNvPr>
          <p:cNvSpPr>
            <a:spLocks noGrp="1"/>
          </p:cNvSpPr>
          <p:nvPr>
            <p:ph sz="quarter" idx="88"/>
          </p:nvPr>
        </p:nvSpPr>
        <p:spPr>
          <a:xfrm>
            <a:off x="12646024" y="25888596"/>
            <a:ext cx="10218738"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8" name="Inhaltsplatzhalter 8">
            <a:extLst>
              <a:ext uri="{FF2B5EF4-FFF2-40B4-BE49-F238E27FC236}">
                <a16:creationId xmlns:a16="http://schemas.microsoft.com/office/drawing/2014/main" id="{673658D1-9F47-274F-9FF7-065DBCB46CFA}"/>
              </a:ext>
            </a:extLst>
          </p:cNvPr>
          <p:cNvSpPr>
            <a:spLocks noGrp="1"/>
          </p:cNvSpPr>
          <p:nvPr>
            <p:ph sz="quarter" idx="89"/>
          </p:nvPr>
        </p:nvSpPr>
        <p:spPr>
          <a:xfrm>
            <a:off x="23414038" y="25847600"/>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1" name="Inhaltsplatzhalter 8">
            <a:extLst>
              <a:ext uri="{FF2B5EF4-FFF2-40B4-BE49-F238E27FC236}">
                <a16:creationId xmlns:a16="http://schemas.microsoft.com/office/drawing/2014/main" id="{DE4A6315-1557-864A-BF04-F14E9EEC7818}"/>
              </a:ext>
            </a:extLst>
          </p:cNvPr>
          <p:cNvSpPr>
            <a:spLocks noGrp="1"/>
          </p:cNvSpPr>
          <p:nvPr>
            <p:ph sz="quarter" idx="90"/>
          </p:nvPr>
        </p:nvSpPr>
        <p:spPr>
          <a:xfrm>
            <a:off x="23395986" y="17827773"/>
            <a:ext cx="5509214" cy="660049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4" name="Inhaltsplatzhalter 8">
            <a:extLst>
              <a:ext uri="{FF2B5EF4-FFF2-40B4-BE49-F238E27FC236}">
                <a16:creationId xmlns:a16="http://schemas.microsoft.com/office/drawing/2014/main" id="{CBBEC95B-C590-4C4A-A839-6085B497A7D5}"/>
              </a:ext>
            </a:extLst>
          </p:cNvPr>
          <p:cNvSpPr>
            <a:spLocks noGrp="1"/>
          </p:cNvSpPr>
          <p:nvPr>
            <p:ph sz="quarter" idx="91"/>
          </p:nvPr>
        </p:nvSpPr>
        <p:spPr>
          <a:xfrm>
            <a:off x="23395986" y="10097905"/>
            <a:ext cx="5509214" cy="717064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6" name="Inhaltsplatzhalter 8">
            <a:extLst>
              <a:ext uri="{FF2B5EF4-FFF2-40B4-BE49-F238E27FC236}">
                <a16:creationId xmlns:a16="http://schemas.microsoft.com/office/drawing/2014/main" id="{969D9BE1-6369-F440-9BDF-448CA8DCB524}"/>
              </a:ext>
            </a:extLst>
          </p:cNvPr>
          <p:cNvSpPr>
            <a:spLocks noGrp="1"/>
          </p:cNvSpPr>
          <p:nvPr>
            <p:ph sz="quarter" idx="92"/>
          </p:nvPr>
        </p:nvSpPr>
        <p:spPr>
          <a:xfrm>
            <a:off x="1370012"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57" name="Inhaltsplatzhalter 8">
            <a:extLst>
              <a:ext uri="{FF2B5EF4-FFF2-40B4-BE49-F238E27FC236}">
                <a16:creationId xmlns:a16="http://schemas.microsoft.com/office/drawing/2014/main" id="{C2B2A7F1-54B3-314C-A4B5-1EED23949B10}"/>
              </a:ext>
            </a:extLst>
          </p:cNvPr>
          <p:cNvSpPr>
            <a:spLocks noGrp="1"/>
          </p:cNvSpPr>
          <p:nvPr>
            <p:ph sz="quarter" idx="93"/>
          </p:nvPr>
        </p:nvSpPr>
        <p:spPr>
          <a:xfrm>
            <a:off x="12743717" y="34475416"/>
            <a:ext cx="10175021" cy="6600495"/>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3684689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Datumsplatzhalter 2">
            <a:extLst>
              <a:ext uri="{FF2B5EF4-FFF2-40B4-BE49-F238E27FC236}">
                <a16:creationId xmlns:a16="http://schemas.microsoft.com/office/drawing/2014/main" id="{2A1B88C2-C235-9F42-8FFA-233BBCC12C86}"/>
              </a:ext>
            </a:extLst>
          </p:cNvPr>
          <p:cNvSpPr>
            <a:spLocks noGrp="1"/>
          </p:cNvSpPr>
          <p:nvPr>
            <p:ph type="dt" sz="half" idx="10"/>
          </p:nvPr>
        </p:nvSpPr>
        <p:spPr/>
        <p:txBody>
          <a:bodyPr/>
          <a:lstStyle/>
          <a:p>
            <a:fld id="{D1973A6A-431C-2646-8DE9-3A1A8FF260FA}" type="datetimeFigureOut">
              <a:rPr lang="de-DE" smtClean="0"/>
              <a:t>05.05.2023</a:t>
            </a:fld>
            <a:endParaRPr lang="de-DE"/>
          </a:p>
        </p:txBody>
      </p:sp>
      <p:sp>
        <p:nvSpPr>
          <p:cNvPr id="4" name="Fußzeilenplatzhalter 3">
            <a:extLst>
              <a:ext uri="{FF2B5EF4-FFF2-40B4-BE49-F238E27FC236}">
                <a16:creationId xmlns:a16="http://schemas.microsoft.com/office/drawing/2014/main" id="{14989F5F-F97A-9C46-AF4E-786270285C9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FC4F3A4-4028-1749-8ACD-940A4AFEEBA2}"/>
              </a:ext>
            </a:extLst>
          </p:cNvPr>
          <p:cNvSpPr>
            <a:spLocks noGrp="1"/>
          </p:cNvSpPr>
          <p:nvPr>
            <p:ph type="sldNum" sz="quarter" idx="12"/>
          </p:nvPr>
        </p:nvSpPr>
        <p:spPr/>
        <p:txBody>
          <a:bodyPr/>
          <a:lstStyle/>
          <a:p>
            <a:fld id="{B200360B-D2D1-F44F-AC17-37C731288B11}" type="slidenum">
              <a:rPr lang="de-DE" smtClean="0"/>
              <a:t>‹Nr.›</a:t>
            </a:fld>
            <a:endParaRPr lang="de-DE"/>
          </a:p>
        </p:txBody>
      </p:sp>
    </p:spTree>
    <p:extLst>
      <p:ext uri="{BB962C8B-B14F-4D97-AF65-F5344CB8AC3E}">
        <p14:creationId xmlns:p14="http://schemas.microsoft.com/office/powerpoint/2010/main" val="34419865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05.05.2023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1728069" y="353486"/>
            <a:ext cx="7304132" cy="3396189"/>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3089212371"/>
      </p:ext>
    </p:extLst>
  </p:cSld>
  <p:clrMap bg1="lt1" tx1="dk1" bg2="lt2" tx2="dk2" accent1="accent1" accent2="accent2" accent3="accent3" accent4="accent4" accent5="accent5" accent6="accent6" hlink="hlink" folHlink="folHlink"/>
  <p:sldLayoutIdLst>
    <p:sldLayoutId id="2147483661" r:id="rId1"/>
    <p:sldLayoutId id="2147483671"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05.05.2023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stretch>
            <a:fillRect/>
          </a:stretch>
        </p:blipFill>
        <p:spPr>
          <a:xfrm>
            <a:off x="23545800" y="1004160"/>
            <a:ext cx="4951192" cy="2278904"/>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3912061117"/>
      </p:ext>
    </p:extLst>
  </p:cSld>
  <p:clrMap bg1="lt1" tx1="dk1" bg2="lt2" tx2="dk2" accent1="accent1" accent2="accent2" accent3="accent3" accent4="accent4" accent5="accent5" accent6="accent6" hlink="hlink" folHlink="folHlink"/>
  <p:sldLayoutIdLst>
    <p:sldLayoutId id="2147483674" r:id="rId1"/>
    <p:sldLayoutId id="2147483673"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D1973A6A-431C-2646-8DE9-3A1A8FF260FA}" type="datetimeFigureOut">
              <a:rPr lang="de-DE" smtClean="0"/>
              <a:t>05.05.2023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B200360B-D2D1-F44F-AC17-37C731288B11}" type="slidenum">
              <a:rPr lang="de-DE" smtClean="0"/>
              <a:t>‹Nr.›</a:t>
            </a:fld>
            <a:endParaRPr lang="de-DE"/>
          </a:p>
        </p:txBody>
      </p:sp>
      <p:pic>
        <p:nvPicPr>
          <p:cNvPr id="10" name="Bild 3">
            <a:extLst>
              <a:ext uri="{FF2B5EF4-FFF2-40B4-BE49-F238E27FC236}">
                <a16:creationId xmlns:a16="http://schemas.microsoft.com/office/drawing/2014/main" id="{995D4CD4-9AAC-D14A-B239-6462B2C8C761}"/>
              </a:ext>
            </a:extLst>
          </p:cNvPr>
          <p:cNvPicPr>
            <a:picLocks noChangeAspect="1"/>
          </p:cNvPicPr>
          <p:nvPr userDrawn="1"/>
        </p:nvPicPr>
        <p:blipFill>
          <a:blip r:embed="rId4"/>
          <a:stretch>
            <a:fillRect/>
          </a:stretch>
        </p:blipFill>
        <p:spPr>
          <a:xfrm>
            <a:off x="23805210" y="852103"/>
            <a:ext cx="4798365" cy="2491696"/>
          </a:xfrm>
          <a:prstGeom prst="rect">
            <a:avLst/>
          </a:prstGeom>
        </p:spPr>
      </p:pic>
      <p:sp>
        <p:nvSpPr>
          <p:cNvPr id="2" name="Titelplatzhalter 1">
            <a:extLst>
              <a:ext uri="{FF2B5EF4-FFF2-40B4-BE49-F238E27FC236}">
                <a16:creationId xmlns:a16="http://schemas.microsoft.com/office/drawing/2014/main" id="{EAEB62CC-E468-4C4C-AB89-12BDD63E7848}"/>
              </a:ext>
            </a:extLst>
          </p:cNvPr>
          <p:cNvSpPr>
            <a:spLocks noGrp="1"/>
          </p:cNvSpPr>
          <p:nvPr>
            <p:ph type="title"/>
          </p:nvPr>
        </p:nvSpPr>
        <p:spPr>
          <a:xfrm>
            <a:off x="2081213" y="2279650"/>
            <a:ext cx="26112787" cy="82724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9D5EA11A-07E4-1245-AF1C-06520898EA42}"/>
              </a:ext>
            </a:extLst>
          </p:cNvPr>
          <p:cNvSpPr>
            <a:spLocks noGrp="1"/>
          </p:cNvSpPr>
          <p:nvPr>
            <p:ph type="body" idx="1"/>
          </p:nvPr>
        </p:nvSpPr>
        <p:spPr>
          <a:xfrm>
            <a:off x="2081213" y="11395075"/>
            <a:ext cx="26112787" cy="27157363"/>
          </a:xfrm>
          <a:prstGeom prst="rect">
            <a:avLst/>
          </a:prstGeom>
        </p:spPr>
        <p:txBody>
          <a:bodyPr vert="horz" lIns="91440" tIns="45720" rIns="91440" bIns="45720" rtlCol="0">
            <a:normAutofit/>
          </a:bodyPr>
          <a:lstStyle/>
          <a:p>
            <a:pPr lvl="0"/>
            <a:r>
              <a:rPr lang="de-DE" dirty="0"/>
              <a:t>Überschrift eingeben</a:t>
            </a:r>
          </a:p>
          <a:p>
            <a:pPr lvl="1"/>
            <a:r>
              <a:rPr lang="de-DE" dirty="0"/>
              <a:t>Liste</a:t>
            </a:r>
          </a:p>
          <a:p>
            <a:pPr lvl="2"/>
            <a:r>
              <a:rPr lang="de-DE" dirty="0"/>
              <a:t>Aufzählung</a:t>
            </a:r>
          </a:p>
          <a:p>
            <a:pPr lvl="3"/>
            <a:r>
              <a:rPr lang="de-DE" dirty="0"/>
              <a:t>Vierte Ebene</a:t>
            </a:r>
          </a:p>
          <a:p>
            <a:pPr lvl="4"/>
            <a:r>
              <a:rPr lang="de-DE" dirty="0"/>
              <a:t>Fünfte Ebene</a:t>
            </a:r>
          </a:p>
        </p:txBody>
      </p:sp>
    </p:spTree>
    <p:extLst>
      <p:ext uri="{BB962C8B-B14F-4D97-AF65-F5344CB8AC3E}">
        <p14:creationId xmlns:p14="http://schemas.microsoft.com/office/powerpoint/2010/main" val="4065715483"/>
      </p:ext>
    </p:extLst>
  </p:cSld>
  <p:clrMap bg1="lt1" tx1="dk1" bg2="lt2" tx2="dk2" accent1="accent1" accent2="accent2" accent3="accent3" accent4="accent4" accent5="accent5" accent6="accent6" hlink="hlink" folHlink="folHlink"/>
  <p:sldLayoutIdLst>
    <p:sldLayoutId id="2147483677" r:id="rId1"/>
    <p:sldLayoutId id="2147483676" r:id="rId2"/>
  </p:sldLayoutIdLst>
  <p:txStyles>
    <p:titleStyle>
      <a:lvl1pPr algn="l" defTabSz="3027487" rtl="0" eaLnBrk="1" latinLnBrk="0" hangingPunct="1">
        <a:lnSpc>
          <a:spcPct val="90000"/>
        </a:lnSpc>
        <a:spcBef>
          <a:spcPct val="0"/>
        </a:spcBef>
        <a:buNone/>
        <a:defRPr sz="14568" b="0" kern="1200">
          <a:solidFill>
            <a:schemeClr val="tx1"/>
          </a:solidFill>
          <a:latin typeface="Arial" panose="020B0604020202020204" pitchFamily="34" charset="0"/>
          <a:ea typeface="+mj-ea"/>
          <a:cs typeface="Arial" panose="020B0604020202020204" pitchFamily="34" charset="0"/>
        </a:defRPr>
      </a:lvl1pPr>
    </p:titleStyle>
    <p:bodyStyle>
      <a:lvl1pPr marL="0" indent="0" algn="l" defTabSz="3027487" rtl="0" eaLnBrk="1" latinLnBrk="0" hangingPunct="1">
        <a:lnSpc>
          <a:spcPct val="90000"/>
        </a:lnSpc>
        <a:spcBef>
          <a:spcPts val="3311"/>
        </a:spcBef>
        <a:buFont typeface="Arial" panose="020B0604020202020204" pitchFamily="34" charset="0"/>
        <a:buNone/>
        <a:defRPr sz="2800" b="1" kern="1200">
          <a:solidFill>
            <a:schemeClr val="tx1"/>
          </a:solidFill>
          <a:latin typeface="Arial" panose="020B0604020202020204" pitchFamily="34" charset="0"/>
          <a:ea typeface="+mn-ea"/>
          <a:cs typeface="Arial" panose="020B0604020202020204" pitchFamily="34" charset="0"/>
        </a:defRPr>
      </a:lvl1pPr>
      <a:lvl2pPr marL="39688" indent="328613" algn="l" defTabSz="3027487" rtl="0" eaLnBrk="1" latinLnBrk="0" hangingPunct="1">
        <a:lnSpc>
          <a:spcPct val="90000"/>
        </a:lnSpc>
        <a:spcBef>
          <a:spcPts val="1655"/>
        </a:spcBef>
        <a:buFont typeface="Arial" panose="020B0604020202020204" pitchFamily="34" charset="0"/>
        <a:buChar char="•"/>
        <a:tabLst/>
        <a:defRPr lang="de-DE" sz="2800" kern="1200" dirty="0" smtClean="0">
          <a:solidFill>
            <a:schemeClr val="tx1"/>
          </a:solidFill>
          <a:latin typeface="Arial" panose="020B0604020202020204" pitchFamily="34" charset="0"/>
          <a:ea typeface="+mn-ea"/>
          <a:cs typeface="Arial" panose="020B0604020202020204" pitchFamily="34" charset="0"/>
        </a:defRPr>
      </a:lvl2pPr>
      <a:lvl3pPr marL="982663" indent="-614363" algn="l" defTabSz="3027487" rtl="0" eaLnBrk="1" latinLnBrk="0" hangingPunct="1">
        <a:lnSpc>
          <a:spcPct val="90000"/>
        </a:lnSpc>
        <a:spcBef>
          <a:spcPts val="1655"/>
        </a:spcBef>
        <a:buFont typeface="+mj-lt"/>
        <a:buAutoNum type="arabicPeriod"/>
        <a:tabLst/>
        <a:defRPr sz="2800" i="0" kern="1200">
          <a:solidFill>
            <a:schemeClr val="tx1"/>
          </a:solidFill>
          <a:latin typeface="Arial" panose="020B0604020202020204" pitchFamily="34" charset="0"/>
          <a:ea typeface="+mn-ea"/>
          <a:cs typeface="Arial" panose="020B0604020202020204" pitchFamily="34" charset="0"/>
        </a:defRPr>
      </a:lvl3pPr>
      <a:lvl4pPr marL="1392238" indent="-409575" algn="l" defTabSz="3027487" rtl="0" eaLnBrk="1" latinLnBrk="0" hangingPunct="1">
        <a:lnSpc>
          <a:spcPct val="90000"/>
        </a:lnSpc>
        <a:spcBef>
          <a:spcPts val="1655"/>
        </a:spcBef>
        <a:buFont typeface="Arial" panose="020B0604020202020204" pitchFamily="34" charset="0"/>
        <a:buChar char="•"/>
        <a:tabLst/>
        <a:defRPr sz="2000" kern="1200">
          <a:solidFill>
            <a:schemeClr val="tx1"/>
          </a:solidFill>
          <a:latin typeface="Arial" panose="020B0604020202020204" pitchFamily="34" charset="0"/>
          <a:ea typeface="+mn-ea"/>
          <a:cs typeface="Arial" panose="020B0604020202020204" pitchFamily="34" charset="0"/>
        </a:defRPr>
      </a:lvl4pPr>
      <a:lvl5pPr marL="1843088" indent="-409575" algn="l" defTabSz="3027487" rtl="0" eaLnBrk="1" latinLnBrk="0" hangingPunct="1">
        <a:lnSpc>
          <a:spcPct val="90000"/>
        </a:lnSpc>
        <a:spcBef>
          <a:spcPts val="1655"/>
        </a:spcBef>
        <a:buFont typeface="Arial" panose="020B0604020202020204" pitchFamily="34" charset="0"/>
        <a:buChar char="•"/>
        <a:tabLst/>
        <a:defRPr sz="150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Data" Target="../diagrams/data1.xml"/><Relationship Id="rId13" Type="http://schemas.openxmlformats.org/officeDocument/2006/relationships/image" Target="../media/image7.png"/><Relationship Id="rId3" Type="http://schemas.openxmlformats.org/officeDocument/2006/relationships/hyperlink" Target="mailto:Pascal.Graf@hs-heilbronn.de" TargetMode="External"/><Relationship Id="rId7" Type="http://schemas.openxmlformats.org/officeDocument/2006/relationships/image" Target="../media/image6.png"/><Relationship Id="rId12" Type="http://schemas.microsoft.com/office/2007/relationships/diagramDrawing" Target="../diagrams/drawing1.xml"/><Relationship Id="rId2" Type="http://schemas.openxmlformats.org/officeDocument/2006/relationships/hyperlink" Target="mailto:rsteinke@stud.hs-heilbronn.de" TargetMode="Externa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diagramColors" Target="../diagrams/colors1.xml"/><Relationship Id="rId5" Type="http://schemas.openxmlformats.org/officeDocument/2006/relationships/image" Target="../media/image4.png"/><Relationship Id="rId10" Type="http://schemas.openxmlformats.org/officeDocument/2006/relationships/diagramQuickStyle" Target="../diagrams/quickStyle1.xml"/><Relationship Id="rId4" Type="http://schemas.openxmlformats.org/officeDocument/2006/relationships/hyperlink" Target="mailto:Nicolaj.Stache@hs-heilbronn.de" TargetMode="External"/><Relationship Id="rId9" Type="http://schemas.openxmlformats.org/officeDocument/2006/relationships/diagramLayout" Target="../diagrams/layout1.xml"/><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hteck: abgerundete Ecken 42">
            <a:extLst>
              <a:ext uri="{FF2B5EF4-FFF2-40B4-BE49-F238E27FC236}">
                <a16:creationId xmlns:a16="http://schemas.microsoft.com/office/drawing/2014/main" id="{37AA8690-BB33-0309-307A-CAC8CCF47AA1}"/>
              </a:ext>
            </a:extLst>
          </p:cNvPr>
          <p:cNvSpPr/>
          <p:nvPr/>
        </p:nvSpPr>
        <p:spPr>
          <a:xfrm>
            <a:off x="27690958" y="32064620"/>
            <a:ext cx="1880142" cy="1469149"/>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400" dirty="0"/>
              <a:t>Total </a:t>
            </a:r>
            <a:r>
              <a:rPr lang="de-DE" sz="2400" dirty="0" err="1"/>
              <a:t>Reward</a:t>
            </a:r>
            <a:endParaRPr lang="de-DE" sz="2400" dirty="0"/>
          </a:p>
        </p:txBody>
      </p:sp>
      <p:sp>
        <p:nvSpPr>
          <p:cNvPr id="29" name="Textplatzhalter 2">
            <a:extLst>
              <a:ext uri="{FF2B5EF4-FFF2-40B4-BE49-F238E27FC236}">
                <a16:creationId xmlns:a16="http://schemas.microsoft.com/office/drawing/2014/main" id="{565EF3F8-7F36-8B4D-B569-396A65C0BB53}"/>
              </a:ext>
            </a:extLst>
          </p:cNvPr>
          <p:cNvSpPr txBox="1">
            <a:spLocks/>
          </p:cNvSpPr>
          <p:nvPr/>
        </p:nvSpPr>
        <p:spPr>
          <a:xfrm>
            <a:off x="1411817" y="41849257"/>
            <a:ext cx="27536774" cy="59594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3200" b="1" dirty="0">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rsteinke@stud.hs-heilbronn.de</a:t>
            </a:r>
            <a:r>
              <a:rPr lang="en-US" sz="3200" b="1" dirty="0">
                <a:latin typeface="Arial" panose="020B0604020202020204" pitchFamily="34" charset="0"/>
                <a:cs typeface="Arial" panose="020B0604020202020204" pitchFamily="34" charset="0"/>
              </a:rPr>
              <a:t>, </a:t>
            </a:r>
            <a:r>
              <a:rPr lang="en-US" sz="32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Pascal.Graf@hs-heilbronn.de</a:t>
            </a:r>
            <a:r>
              <a:rPr lang="en-US" sz="3200" b="1" dirty="0">
                <a:latin typeface="Arial" panose="020B0604020202020204" pitchFamily="34" charset="0"/>
                <a:cs typeface="Arial" panose="020B0604020202020204" pitchFamily="34" charset="0"/>
              </a:rPr>
              <a:t>, </a:t>
            </a:r>
            <a:r>
              <a:rPr lang="en-US" sz="32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Nicolaj.Stache@hs-heilbronn.de</a:t>
            </a:r>
            <a:r>
              <a:rPr lang="en-US" sz="3200" b="1" dirty="0">
                <a:latin typeface="Arial" panose="020B0604020202020204" pitchFamily="34" charset="0"/>
                <a:cs typeface="Arial" panose="020B0604020202020204" pitchFamily="34" charset="0"/>
              </a:rPr>
              <a:t> </a:t>
            </a:r>
          </a:p>
        </p:txBody>
      </p:sp>
      <p:sp>
        <p:nvSpPr>
          <p:cNvPr id="30" name="Textplatzhalter 3">
            <a:extLst>
              <a:ext uri="{FF2B5EF4-FFF2-40B4-BE49-F238E27FC236}">
                <a16:creationId xmlns:a16="http://schemas.microsoft.com/office/drawing/2014/main" id="{AD58E36A-AD28-1445-9B07-E74DEE2089C9}"/>
              </a:ext>
            </a:extLst>
          </p:cNvPr>
          <p:cNvSpPr txBox="1">
            <a:spLocks/>
          </p:cNvSpPr>
          <p:nvPr/>
        </p:nvSpPr>
        <p:spPr>
          <a:xfrm>
            <a:off x="1369389" y="841110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de-DE" sz="4000" b="1" dirty="0">
                <a:solidFill>
                  <a:schemeClr val="accent1">
                    <a:lumMod val="75000"/>
                  </a:schemeClr>
                </a:solidFill>
                <a:latin typeface="Arial" panose="020B0604020202020204" pitchFamily="34" charset="0"/>
                <a:cs typeface="Arial" panose="020B0604020202020204" pitchFamily="34" charset="0"/>
              </a:rPr>
              <a:t>Projektübersicht</a:t>
            </a:r>
          </a:p>
        </p:txBody>
      </p:sp>
      <p:sp>
        <p:nvSpPr>
          <p:cNvPr id="64" name="Textplatzhalter 6">
            <a:extLst>
              <a:ext uri="{FF2B5EF4-FFF2-40B4-BE49-F238E27FC236}">
                <a16:creationId xmlns:a16="http://schemas.microsoft.com/office/drawing/2014/main" id="{0BF9F852-ED39-274E-BF3E-7635E9833304}"/>
              </a:ext>
            </a:extLst>
          </p:cNvPr>
          <p:cNvSpPr txBox="1">
            <a:spLocks/>
          </p:cNvSpPr>
          <p:nvPr/>
        </p:nvSpPr>
        <p:spPr>
          <a:xfrm>
            <a:off x="1369393" y="25458159"/>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b="1" cap="none" dirty="0">
                <a:solidFill>
                  <a:schemeClr val="accent1">
                    <a:lumMod val="75000"/>
                  </a:schemeClr>
                </a:solidFill>
              </a:rPr>
              <a:t>Reinforcement Learning</a:t>
            </a:r>
          </a:p>
        </p:txBody>
      </p:sp>
      <p:sp>
        <p:nvSpPr>
          <p:cNvPr id="65" name="Textplatzhalter 6">
            <a:extLst>
              <a:ext uri="{FF2B5EF4-FFF2-40B4-BE49-F238E27FC236}">
                <a16:creationId xmlns:a16="http://schemas.microsoft.com/office/drawing/2014/main" id="{43E93AB3-F722-0844-912D-A135725C99E9}"/>
              </a:ext>
            </a:extLst>
          </p:cNvPr>
          <p:cNvSpPr txBox="1">
            <a:spLocks/>
          </p:cNvSpPr>
          <p:nvPr/>
        </p:nvSpPr>
        <p:spPr>
          <a:xfrm>
            <a:off x="15687395" y="25466180"/>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b="1" cap="none" dirty="0" err="1">
                <a:solidFill>
                  <a:schemeClr val="accent1">
                    <a:lumMod val="75000"/>
                  </a:schemeClr>
                </a:solidFill>
              </a:rPr>
              <a:t>Trainingsergebnisse</a:t>
            </a:r>
            <a:endParaRPr lang="en-US" b="1" cap="none" dirty="0">
              <a:solidFill>
                <a:schemeClr val="accent1">
                  <a:lumMod val="75000"/>
                </a:schemeClr>
              </a:solidFill>
            </a:endParaRPr>
          </a:p>
        </p:txBody>
      </p:sp>
      <p:sp>
        <p:nvSpPr>
          <p:cNvPr id="71" name="Textplatzhalter 14">
            <a:extLst>
              <a:ext uri="{FF2B5EF4-FFF2-40B4-BE49-F238E27FC236}">
                <a16:creationId xmlns:a16="http://schemas.microsoft.com/office/drawing/2014/main" id="{ECD31995-7943-1742-84F3-6D3B279815C7}"/>
              </a:ext>
            </a:extLst>
          </p:cNvPr>
          <p:cNvSpPr txBox="1">
            <a:spLocks/>
          </p:cNvSpPr>
          <p:nvPr/>
        </p:nvSpPr>
        <p:spPr>
          <a:xfrm>
            <a:off x="1332248" y="36223798"/>
            <a:ext cx="13231778" cy="5204948"/>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indent="-2764073">
              <a:spcAft>
                <a:spcPts val="1200"/>
              </a:spcAft>
              <a:buFont typeface="Arial" panose="020B0604020202020204" pitchFamily="34" charset="0"/>
              <a:buChar char="•"/>
            </a:pPr>
            <a:endParaRPr lang="en-US" sz="2799" b="1" dirty="0"/>
          </a:p>
          <a:p>
            <a:endParaRPr lang="en-US" dirty="0"/>
          </a:p>
        </p:txBody>
      </p:sp>
      <p:cxnSp>
        <p:nvCxnSpPr>
          <p:cNvPr id="72" name="Gerade Verbindung 33">
            <a:extLst>
              <a:ext uri="{FF2B5EF4-FFF2-40B4-BE49-F238E27FC236}">
                <a16:creationId xmlns:a16="http://schemas.microsoft.com/office/drawing/2014/main" id="{A72A518F-ABC5-7D4A-9F6B-8784C590285D}"/>
              </a:ext>
            </a:extLst>
          </p:cNvPr>
          <p:cNvCxnSpPr/>
          <p:nvPr/>
        </p:nvCxnSpPr>
        <p:spPr>
          <a:xfrm>
            <a:off x="1329711" y="15468543"/>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Gerade Verbindung 33">
            <a:extLst>
              <a:ext uri="{FF2B5EF4-FFF2-40B4-BE49-F238E27FC236}">
                <a16:creationId xmlns:a16="http://schemas.microsoft.com/office/drawing/2014/main" id="{F6632E25-3918-1244-8171-145C79E723EA}"/>
              </a:ext>
            </a:extLst>
          </p:cNvPr>
          <p:cNvCxnSpPr/>
          <p:nvPr/>
        </p:nvCxnSpPr>
        <p:spPr>
          <a:xfrm>
            <a:off x="1367804" y="25029870"/>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4" name="Gerade Verbindung 33">
            <a:extLst>
              <a:ext uri="{FF2B5EF4-FFF2-40B4-BE49-F238E27FC236}">
                <a16:creationId xmlns:a16="http://schemas.microsoft.com/office/drawing/2014/main" id="{0252C8AB-898D-AE4B-941C-0D9D5BA26A8E}"/>
              </a:ext>
            </a:extLst>
          </p:cNvPr>
          <p:cNvCxnSpPr/>
          <p:nvPr/>
        </p:nvCxnSpPr>
        <p:spPr>
          <a:xfrm>
            <a:off x="1405897" y="34843715"/>
            <a:ext cx="27450725"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5" name="Textplatzhalter 6">
            <a:extLst>
              <a:ext uri="{FF2B5EF4-FFF2-40B4-BE49-F238E27FC236}">
                <a16:creationId xmlns:a16="http://schemas.microsoft.com/office/drawing/2014/main" id="{B37B6A08-F4B9-5A4A-9C70-B99BCCBF98C3}"/>
              </a:ext>
            </a:extLst>
          </p:cNvPr>
          <p:cNvSpPr txBox="1">
            <a:spLocks/>
          </p:cNvSpPr>
          <p:nvPr/>
        </p:nvSpPr>
        <p:spPr>
          <a:xfrm>
            <a:off x="1369393" y="35272005"/>
            <a:ext cx="13215254"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de-DE" sz="3999" b="1" cap="none" dirty="0"/>
              <a:t>Bewegungsanalyse</a:t>
            </a:r>
          </a:p>
        </p:txBody>
      </p:sp>
      <p:sp>
        <p:nvSpPr>
          <p:cNvPr id="76" name="Textplatzhalter 6">
            <a:extLst>
              <a:ext uri="{FF2B5EF4-FFF2-40B4-BE49-F238E27FC236}">
                <a16:creationId xmlns:a16="http://schemas.microsoft.com/office/drawing/2014/main" id="{631A7142-F3AC-154B-9D9F-1F7131A51732}"/>
              </a:ext>
            </a:extLst>
          </p:cNvPr>
          <p:cNvSpPr txBox="1">
            <a:spLocks/>
          </p:cNvSpPr>
          <p:nvPr/>
        </p:nvSpPr>
        <p:spPr>
          <a:xfrm>
            <a:off x="20461270" y="35158318"/>
            <a:ext cx="10910065" cy="915817"/>
          </a:xfrm>
          <a:prstGeom prst="rect">
            <a:avLst/>
          </a:prstGeom>
        </p:spPr>
        <p:txBody>
          <a:bodyPr/>
          <a:lstStyle>
            <a:lvl1pPr marL="0" indent="0" algn="l" defTabSz="2088170" rtl="0" eaLnBrk="1" latinLnBrk="0" hangingPunct="1">
              <a:spcBef>
                <a:spcPct val="20000"/>
              </a:spcBef>
              <a:buFont typeface="Arial"/>
              <a:buNone/>
              <a:defRPr sz="4000" b="0" i="0" kern="1200" cap="all" spc="100" baseline="0">
                <a:solidFill>
                  <a:srgbClr val="0E3F8E"/>
                </a:solidFill>
                <a:latin typeface="Arial" panose="020B0604020202020204" pitchFamily="34" charset="0"/>
                <a:ea typeface="+mn-ea"/>
                <a:cs typeface="Arial" panose="020B0604020202020204" pitchFamily="34" charset="0"/>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US" sz="3999" b="1" cap="none" dirty="0" err="1"/>
              <a:t>Quellen</a:t>
            </a:r>
            <a:endParaRPr lang="en-US" sz="3999" b="1" cap="none" dirty="0"/>
          </a:p>
        </p:txBody>
      </p:sp>
      <p:sp>
        <p:nvSpPr>
          <p:cNvPr id="77" name="Textplatzhalter 14">
            <a:extLst>
              <a:ext uri="{FF2B5EF4-FFF2-40B4-BE49-F238E27FC236}">
                <a16:creationId xmlns:a16="http://schemas.microsoft.com/office/drawing/2014/main" id="{BEAB105C-47DB-0A4F-AB65-261DC59A6712}"/>
              </a:ext>
            </a:extLst>
          </p:cNvPr>
          <p:cNvSpPr txBox="1">
            <a:spLocks/>
          </p:cNvSpPr>
          <p:nvPr/>
        </p:nvSpPr>
        <p:spPr>
          <a:xfrm>
            <a:off x="1352688" y="9198410"/>
            <a:ext cx="16325712" cy="6180077"/>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algn="just"/>
            <a:r>
              <a:rPr lang="de-DE" sz="2799" b="1" dirty="0">
                <a:latin typeface="Arial" panose="020B0604020202020204" pitchFamily="34" charset="0"/>
                <a:cs typeface="Arial" panose="020B0604020202020204" pitchFamily="34" charset="0"/>
              </a:rPr>
              <a:t>Motivation:</a:t>
            </a:r>
          </a:p>
          <a:p>
            <a:pPr marL="648000" lvl="0" indent="-432000" algn="just">
              <a:buFont typeface="Arial" panose="020B0604020202020204" pitchFamily="34" charset="0"/>
              <a:buChar char="•"/>
            </a:pPr>
            <a:r>
              <a:rPr lang="de-DE" sz="2800" dirty="0"/>
              <a:t>Der Demonstrator zeigt, wie eine künstliche Intelligenz für Anwendungen im Bereich der Robotik ohne menschliches Expertenwissen zunächst in einer Simulation trainiert und dann in der Realität nutzbar gemacht werden kann.</a:t>
            </a:r>
          </a:p>
          <a:p>
            <a:pPr marL="648000" indent="-432000" algn="just">
              <a:buFont typeface="Arial" panose="020B0604020202020204" pitchFamily="34" charset="0"/>
              <a:buChar char="•"/>
            </a:pPr>
            <a:r>
              <a:rPr lang="de-DE" sz="2800" dirty="0"/>
              <a:t>Für komplexe Szenarien, wie das Spielen am Airhockey-Tisch, ist es äußerst schwierig, eine Handlungsheuristik manuell zu programmieren. Deshalb trainiert ein sogenannter Software-Agent beim Reinforcement Learning im Spiel gegen sich selbst, seine Spielstrategie zu optimieren.</a:t>
            </a:r>
          </a:p>
          <a:p>
            <a:pPr algn="just"/>
            <a:endParaRPr lang="de-DE" sz="2799" b="1" dirty="0">
              <a:latin typeface="Arial" panose="020B0604020202020204" pitchFamily="34" charset="0"/>
              <a:cs typeface="Arial" panose="020B0604020202020204" pitchFamily="34" charset="0"/>
            </a:endParaRPr>
          </a:p>
          <a:p>
            <a:pPr algn="just"/>
            <a:r>
              <a:rPr lang="de-DE" sz="2799" b="1" dirty="0">
                <a:latin typeface="Arial" panose="020B0604020202020204" pitchFamily="34" charset="0"/>
                <a:cs typeface="Arial" panose="020B0604020202020204" pitchFamily="34" charset="0"/>
              </a:rPr>
              <a:t>Ansatz / Ziele:</a:t>
            </a:r>
          </a:p>
          <a:p>
            <a:pPr marL="648000" indent="-432000" algn="just">
              <a:buFont typeface="Arial" panose="020B0604020202020204" pitchFamily="34" charset="0"/>
              <a:buChar char="•"/>
            </a:pPr>
            <a:r>
              <a:rPr lang="de-DE" sz="2799" dirty="0">
                <a:latin typeface="Arial" panose="020B0604020202020204" pitchFamily="34" charset="0"/>
                <a:cs typeface="Arial" panose="020B0604020202020204" pitchFamily="34" charset="0"/>
              </a:rPr>
              <a:t>Eine künstliche Intelligenz lernt im Duell gegen sich selbst, das Geschicklichkeits- und Reaktionsspiel Airhockey zu spielen. Ziel jenes Spiels ist es, den luftgelagerten Puck mithilfe des eigenen Pushers in das gegnerische Tor zu schießen. </a:t>
            </a:r>
          </a:p>
          <a:p>
            <a:pPr marL="648000" indent="-432000" algn="just">
              <a:buFont typeface="Arial" panose="020B0604020202020204" pitchFamily="34" charset="0"/>
              <a:buChar char="•"/>
            </a:pPr>
            <a:r>
              <a:rPr lang="de-DE" sz="2799" dirty="0">
                <a:latin typeface="Arial" panose="020B0604020202020204" pitchFamily="34" charset="0"/>
                <a:cs typeface="Arial" panose="020B0604020202020204" pitchFamily="34" charset="0"/>
              </a:rPr>
              <a:t>Dabei erhält der Agent zu jedem Zeitschritt eine numerische Belohnung, welche über hunderttausende Spieleepisoden maximiert wird.</a:t>
            </a:r>
            <a:endParaRPr lang="de-DE" dirty="0">
              <a:latin typeface="Arial" panose="020B0604020202020204" pitchFamily="34" charset="0"/>
              <a:cs typeface="Arial" panose="020B0604020202020204" pitchFamily="34" charset="0"/>
            </a:endParaRPr>
          </a:p>
        </p:txBody>
      </p:sp>
      <p:sp>
        <p:nvSpPr>
          <p:cNvPr id="82" name="Rechteck 81">
            <a:extLst>
              <a:ext uri="{FF2B5EF4-FFF2-40B4-BE49-F238E27FC236}">
                <a16:creationId xmlns:a16="http://schemas.microsoft.com/office/drawing/2014/main" id="{B7DB6692-061F-0846-881A-506B9761FE02}"/>
              </a:ext>
            </a:extLst>
          </p:cNvPr>
          <p:cNvSpPr/>
          <p:nvPr/>
        </p:nvSpPr>
        <p:spPr>
          <a:xfrm>
            <a:off x="1" y="3726129"/>
            <a:ext cx="30275213" cy="4550955"/>
          </a:xfrm>
          <a:prstGeom prst="rect">
            <a:avLst/>
          </a:prstGeom>
          <a:gradFill flip="none" rotWithShape="1">
            <a:gsLst>
              <a:gs pos="0">
                <a:srgbClr val="162957"/>
              </a:gs>
              <a:gs pos="100000">
                <a:srgbClr val="0069B5"/>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800" dirty="0"/>
          </a:p>
        </p:txBody>
      </p:sp>
      <p:sp>
        <p:nvSpPr>
          <p:cNvPr id="85" name="Titel 1">
            <a:extLst>
              <a:ext uri="{FF2B5EF4-FFF2-40B4-BE49-F238E27FC236}">
                <a16:creationId xmlns:a16="http://schemas.microsoft.com/office/drawing/2014/main" id="{CF7D0ED3-E0F4-2C43-8F1A-27FBDB72E94B}"/>
              </a:ext>
            </a:extLst>
          </p:cNvPr>
          <p:cNvSpPr txBox="1">
            <a:spLocks/>
          </p:cNvSpPr>
          <p:nvPr/>
        </p:nvSpPr>
        <p:spPr>
          <a:xfrm>
            <a:off x="1283684" y="4149744"/>
            <a:ext cx="27572937" cy="2193000"/>
          </a:xfrm>
          <a:prstGeom prst="rect">
            <a:avLst/>
          </a:prstGeom>
        </p:spPr>
        <p:txBody>
          <a:bodyPr/>
          <a:lst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a:lstStyle>
          <a:p>
            <a:pPr algn="ctr"/>
            <a:r>
              <a:rPr lang="de-DE" sz="6000" b="1" dirty="0">
                <a:solidFill>
                  <a:schemeClr val="bg1"/>
                </a:solidFill>
                <a:latin typeface="Arial" panose="020B0604020202020204" pitchFamily="34" charset="0"/>
                <a:cs typeface="Arial" panose="020B0604020202020204" pitchFamily="34" charset="0"/>
              </a:rPr>
              <a:t>Airhockey auf übermenschlichen Level mit </a:t>
            </a:r>
          </a:p>
          <a:p>
            <a:pPr algn="ctr"/>
            <a:r>
              <a:rPr lang="de-DE" sz="6000" b="1" dirty="0">
                <a:solidFill>
                  <a:schemeClr val="bg1"/>
                </a:solidFill>
                <a:latin typeface="Arial" panose="020B0604020202020204" pitchFamily="34" charset="0"/>
                <a:cs typeface="Arial" panose="020B0604020202020204" pitchFamily="34" charset="0"/>
              </a:rPr>
              <a:t>Deep Reinforcement Learning</a:t>
            </a:r>
            <a:endParaRPr lang="en-US" sz="6000" b="1" dirty="0">
              <a:solidFill>
                <a:schemeClr val="bg1"/>
              </a:solidFill>
              <a:latin typeface="Arial" panose="020B0604020202020204" pitchFamily="34" charset="0"/>
              <a:cs typeface="Arial" panose="020B0604020202020204" pitchFamily="34" charset="0"/>
            </a:endParaRPr>
          </a:p>
        </p:txBody>
      </p:sp>
      <p:sp>
        <p:nvSpPr>
          <p:cNvPr id="86" name="Titel 1">
            <a:extLst>
              <a:ext uri="{FF2B5EF4-FFF2-40B4-BE49-F238E27FC236}">
                <a16:creationId xmlns:a16="http://schemas.microsoft.com/office/drawing/2014/main" id="{A3DB0FF7-B3E3-844A-BDEB-E0A06C735D1E}"/>
              </a:ext>
            </a:extLst>
          </p:cNvPr>
          <p:cNvSpPr txBox="1">
            <a:spLocks/>
          </p:cNvSpPr>
          <p:nvPr/>
        </p:nvSpPr>
        <p:spPr>
          <a:xfrm>
            <a:off x="1418592" y="5922265"/>
            <a:ext cx="27572937" cy="2193000"/>
          </a:xfrm>
          <a:prstGeom prst="rect">
            <a:avLst/>
          </a:prstGeom>
        </p:spPr>
        <p:txBody>
          <a:bodyPr anchor="ctr"/>
          <a:lst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a:lstStyle>
          <a:p>
            <a:pPr algn="ctr"/>
            <a:r>
              <a:rPr lang="en-US" sz="4000" dirty="0">
                <a:solidFill>
                  <a:schemeClr val="bg1"/>
                </a:solidFill>
                <a:latin typeface="Arial" panose="020B0604020202020204" pitchFamily="34" charset="0"/>
                <a:cs typeface="Arial" panose="020B0604020202020204" pitchFamily="34" charset="0"/>
              </a:rPr>
              <a:t>Rico Steinke, Pascal Graf und </a:t>
            </a:r>
            <a:r>
              <a:rPr lang="en-US" sz="4000" dirty="0" err="1">
                <a:solidFill>
                  <a:schemeClr val="bg1"/>
                </a:solidFill>
                <a:latin typeface="Arial" panose="020B0604020202020204" pitchFamily="34" charset="0"/>
                <a:cs typeface="Arial" panose="020B0604020202020204" pitchFamily="34" charset="0"/>
              </a:rPr>
              <a:t>Nicolaj</a:t>
            </a:r>
            <a:r>
              <a:rPr lang="en-US" sz="4000" dirty="0">
                <a:solidFill>
                  <a:schemeClr val="bg1"/>
                </a:solidFill>
                <a:latin typeface="Arial" panose="020B0604020202020204" pitchFamily="34" charset="0"/>
                <a:cs typeface="Arial" panose="020B0604020202020204" pitchFamily="34" charset="0"/>
              </a:rPr>
              <a:t> C. Stache</a:t>
            </a:r>
          </a:p>
          <a:p>
            <a:pPr algn="ctr"/>
            <a:r>
              <a:rPr lang="en-US" sz="4000" dirty="0">
                <a:solidFill>
                  <a:schemeClr val="bg1"/>
                </a:solidFill>
                <a:latin typeface="Arial" panose="020B0604020202020204" pitchFamily="34" charset="0"/>
                <a:cs typeface="Arial" panose="020B0604020202020204" pitchFamily="34" charset="0"/>
              </a:rPr>
              <a:t>Automotive Systems Engineering, Heilbronn University of Applied Sciences</a:t>
            </a:r>
          </a:p>
        </p:txBody>
      </p:sp>
      <p:cxnSp>
        <p:nvCxnSpPr>
          <p:cNvPr id="89" name="Gerade Verbindung 33">
            <a:extLst>
              <a:ext uri="{FF2B5EF4-FFF2-40B4-BE49-F238E27FC236}">
                <a16:creationId xmlns:a16="http://schemas.microsoft.com/office/drawing/2014/main" id="{AE293FA5-B2C4-864B-8F67-001A142948FE}"/>
              </a:ext>
            </a:extLst>
          </p:cNvPr>
          <p:cNvCxnSpPr/>
          <p:nvPr/>
        </p:nvCxnSpPr>
        <p:spPr>
          <a:xfrm>
            <a:off x="1352688" y="41595002"/>
            <a:ext cx="27450726" cy="0"/>
          </a:xfrm>
          <a:prstGeom prst="line">
            <a:avLst/>
          </a:prstGeom>
          <a:ln w="9525">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 name="Textplatzhalter 14">
            <a:extLst>
              <a:ext uri="{FF2B5EF4-FFF2-40B4-BE49-F238E27FC236}">
                <a16:creationId xmlns:a16="http://schemas.microsoft.com/office/drawing/2014/main" id="{E6CCF165-F676-569D-8116-5E7B884B9867}"/>
              </a:ext>
            </a:extLst>
          </p:cNvPr>
          <p:cNvSpPr txBox="1">
            <a:spLocks/>
          </p:cNvSpPr>
          <p:nvPr/>
        </p:nvSpPr>
        <p:spPr>
          <a:xfrm>
            <a:off x="1405896" y="16248879"/>
            <a:ext cx="13300426" cy="466071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 Simulation basiert auf der </a:t>
            </a:r>
            <a:r>
              <a:rPr lang="de-DE" sz="2799" dirty="0" err="1">
                <a:latin typeface="Arial" panose="020B0604020202020204" pitchFamily="34" charset="0"/>
                <a:cs typeface="Arial" panose="020B0604020202020204" pitchFamily="34" charset="0"/>
              </a:rPr>
              <a:t>Spieleengine</a:t>
            </a:r>
            <a:r>
              <a:rPr lang="de-DE" sz="2799" dirty="0">
                <a:latin typeface="Arial" panose="020B0604020202020204" pitchFamily="34" charset="0"/>
                <a:cs typeface="Arial" panose="020B0604020202020204" pitchFamily="34" charset="0"/>
              </a:rPr>
              <a:t> </a:t>
            </a:r>
            <a:r>
              <a:rPr lang="de-DE" sz="2799" i="1" dirty="0">
                <a:latin typeface="Arial" panose="020B0604020202020204" pitchFamily="34" charset="0"/>
                <a:cs typeface="Arial" panose="020B0604020202020204" pitchFamily="34" charset="0"/>
              </a:rPr>
              <a:t>Unity3D</a:t>
            </a:r>
            <a:r>
              <a:rPr lang="de-DE" sz="2799" dirty="0">
                <a:latin typeface="Arial" panose="020B0604020202020204" pitchFamily="34" charset="0"/>
                <a:cs typeface="Arial" panose="020B0604020202020204" pitchFamily="34" charset="0"/>
              </a:rPr>
              <a:t> [1] in Kombination mit der hochrealistischen Physik-Library </a:t>
            </a:r>
            <a:r>
              <a:rPr lang="de-DE" sz="2799" i="1" dirty="0" err="1">
                <a:latin typeface="Arial" panose="020B0604020202020204" pitchFamily="34" charset="0"/>
                <a:cs typeface="Arial" panose="020B0604020202020204" pitchFamily="34" charset="0"/>
              </a:rPr>
              <a:t>MuJoCo</a:t>
            </a:r>
            <a:r>
              <a:rPr lang="de-DE" sz="2799" dirty="0">
                <a:latin typeface="Arial" panose="020B0604020202020204" pitchFamily="34" charset="0"/>
                <a:cs typeface="Arial" panose="020B0604020202020204" pitchFamily="34" charset="0"/>
              </a:rPr>
              <a:t> (Multi-Joint </a:t>
            </a:r>
            <a:r>
              <a:rPr lang="de-DE" sz="2799" dirty="0" err="1">
                <a:latin typeface="Arial" panose="020B0604020202020204" pitchFamily="34" charset="0"/>
                <a:cs typeface="Arial" panose="020B0604020202020204" pitchFamily="34" charset="0"/>
              </a:rPr>
              <a:t>dynamics</a:t>
            </a:r>
            <a:r>
              <a:rPr lang="de-DE" sz="2799" dirty="0">
                <a:latin typeface="Arial" panose="020B0604020202020204" pitchFamily="34" charset="0"/>
                <a:cs typeface="Arial" panose="020B0604020202020204" pitchFamily="34" charset="0"/>
              </a:rPr>
              <a:t> </a:t>
            </a:r>
            <a:r>
              <a:rPr lang="de-DE" sz="2799" dirty="0" err="1">
                <a:latin typeface="Arial" panose="020B0604020202020204" pitchFamily="34" charset="0"/>
                <a:cs typeface="Arial" panose="020B0604020202020204" pitchFamily="34" charset="0"/>
              </a:rPr>
              <a:t>with</a:t>
            </a:r>
            <a:r>
              <a:rPr lang="de-DE" sz="2799" dirty="0">
                <a:latin typeface="Arial" panose="020B0604020202020204" pitchFamily="34" charset="0"/>
                <a:cs typeface="Arial" panose="020B0604020202020204" pitchFamily="34" charset="0"/>
              </a:rPr>
              <a:t> Contact)  [2].</a:t>
            </a:r>
          </a:p>
          <a:p>
            <a:pPr marL="648000" indent="-432000" algn="just">
              <a:lnSpc>
                <a:spcPct val="100000"/>
              </a:lnSpc>
              <a:spcBef>
                <a:spcPts val="0"/>
              </a:spcBef>
            </a:pPr>
            <a:r>
              <a:rPr lang="de-DE" sz="2799" i="1" dirty="0" err="1">
                <a:latin typeface="Arial" panose="020B0604020202020204" pitchFamily="34" charset="0"/>
                <a:cs typeface="Arial" panose="020B0604020202020204" pitchFamily="34" charset="0"/>
              </a:rPr>
              <a:t>MuJoCo</a:t>
            </a:r>
            <a:r>
              <a:rPr lang="de-DE" sz="2799" dirty="0">
                <a:latin typeface="Arial" panose="020B0604020202020204" pitchFamily="34" charset="0"/>
                <a:cs typeface="Arial" panose="020B0604020202020204" pitchFamily="34" charset="0"/>
              </a:rPr>
              <a:t> ermöglicht eine genaue Parametrisierung Reibungs- und Kontaktverhaltens, was eine bessere Übertragbarkeit auf die Realität gewährleistet.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Mit entsprechender Rechenkapazität können mehrere Spielinstanzen gleichzeitig simuliert und zeitlich beschleunigt werden, sodass pro Spielepisode im Schnitt weniger als zwei Sekunden Realzeit vergeht.  </a:t>
            </a:r>
          </a:p>
          <a:p>
            <a:pPr marL="216000" indent="0" algn="just">
              <a:lnSpc>
                <a:spcPct val="100000"/>
              </a:lnSpc>
              <a:spcBef>
                <a:spcPts val="0"/>
              </a:spcBef>
              <a:buNone/>
            </a:pPr>
            <a:endParaRPr lang="de-DE" sz="2799" b="1" dirty="0">
              <a:latin typeface="Arial" panose="020B0604020202020204" pitchFamily="34" charset="0"/>
              <a:cs typeface="Arial" panose="020B0604020202020204" pitchFamily="34" charset="0"/>
            </a:endParaRPr>
          </a:p>
        </p:txBody>
      </p:sp>
      <p:sp>
        <p:nvSpPr>
          <p:cNvPr id="5" name="Textplatzhalter 3">
            <a:extLst>
              <a:ext uri="{FF2B5EF4-FFF2-40B4-BE49-F238E27FC236}">
                <a16:creationId xmlns:a16="http://schemas.microsoft.com/office/drawing/2014/main" id="{1F192858-92CB-F8B7-95C4-53B3A398C00B}"/>
              </a:ext>
            </a:extLst>
          </p:cNvPr>
          <p:cNvSpPr txBox="1">
            <a:spLocks/>
          </p:cNvSpPr>
          <p:nvPr/>
        </p:nvSpPr>
        <p:spPr>
          <a:xfrm>
            <a:off x="1369393" y="1560641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4000" b="1" dirty="0" err="1">
                <a:solidFill>
                  <a:schemeClr val="accent1">
                    <a:lumMod val="75000"/>
                  </a:schemeClr>
                </a:solidFill>
                <a:latin typeface="Arial" panose="020B0604020202020204" pitchFamily="34" charset="0"/>
                <a:cs typeface="Arial" panose="020B0604020202020204" pitchFamily="34" charset="0"/>
              </a:rPr>
              <a:t>Airhockey</a:t>
            </a:r>
            <a:r>
              <a:rPr lang="en-US" sz="4000" b="1" dirty="0">
                <a:solidFill>
                  <a:schemeClr val="accent1">
                    <a:lumMod val="75000"/>
                  </a:schemeClr>
                </a:solidFill>
                <a:latin typeface="Arial" panose="020B0604020202020204" pitchFamily="34" charset="0"/>
                <a:cs typeface="Arial" panose="020B0604020202020204" pitchFamily="34" charset="0"/>
              </a:rPr>
              <a:t>-Simulation</a:t>
            </a:r>
          </a:p>
        </p:txBody>
      </p:sp>
      <p:sp>
        <p:nvSpPr>
          <p:cNvPr id="11" name="Textplatzhalter 14">
            <a:extLst>
              <a:ext uri="{FF2B5EF4-FFF2-40B4-BE49-F238E27FC236}">
                <a16:creationId xmlns:a16="http://schemas.microsoft.com/office/drawing/2014/main" id="{0A884811-8E41-B145-254C-75E790324EC9}"/>
              </a:ext>
            </a:extLst>
          </p:cNvPr>
          <p:cNvSpPr txBox="1">
            <a:spLocks/>
          </p:cNvSpPr>
          <p:nvPr/>
        </p:nvSpPr>
        <p:spPr>
          <a:xfrm>
            <a:off x="15252851" y="16330475"/>
            <a:ext cx="13527586" cy="3824552"/>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Der reale Demonstrator ist mit einer Kinematik ausgestattet, die über Schrittmotoren eine hochpräzise sowie dynamische Ansteuerung des Pushers erlaubt.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Über dem Spielfeld ist eine High-Speed-Kamera angebracht, die das Spielfeld 150 mal pro Sekunde aufnimmt.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Aus den Kamerabildern werden sowohl Positionen als auch Geschwindigkeiten von den relevanten Spielelementen (Pusher und Puck) extrahiert.</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Diese Informationen benötigt die KI, um sinnvolle Entscheidungen treffen zu können. </a:t>
            </a:r>
          </a:p>
        </p:txBody>
      </p:sp>
      <p:sp>
        <p:nvSpPr>
          <p:cNvPr id="13" name="Textplatzhalter 14">
            <a:extLst>
              <a:ext uri="{FF2B5EF4-FFF2-40B4-BE49-F238E27FC236}">
                <a16:creationId xmlns:a16="http://schemas.microsoft.com/office/drawing/2014/main" id="{51BB723C-9903-F53A-F7DF-0E34772129E8}"/>
              </a:ext>
            </a:extLst>
          </p:cNvPr>
          <p:cNvSpPr txBox="1">
            <a:spLocks/>
          </p:cNvSpPr>
          <p:nvPr/>
        </p:nvSpPr>
        <p:spPr>
          <a:xfrm>
            <a:off x="1418592" y="26318620"/>
            <a:ext cx="13521510" cy="6436026"/>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lgn="just">
              <a:lnSpc>
                <a:spcPct val="100000"/>
              </a:lnSpc>
              <a:spcBef>
                <a:spcPts val="0"/>
              </a:spcBef>
              <a:buNone/>
            </a:pPr>
            <a:r>
              <a:rPr lang="de-DE" sz="2799" b="1" dirty="0">
                <a:latin typeface="Arial" panose="020B0604020202020204" pitchFamily="34" charset="0"/>
                <a:cs typeface="Arial" panose="020B0604020202020204" pitchFamily="34" charset="0"/>
              </a:rPr>
              <a:t>Soft-Actor-</a:t>
            </a:r>
            <a:r>
              <a:rPr lang="de-DE" sz="2799" b="1" dirty="0" err="1">
                <a:latin typeface="Arial" panose="020B0604020202020204" pitchFamily="34" charset="0"/>
                <a:cs typeface="Arial" panose="020B0604020202020204" pitchFamily="34" charset="0"/>
              </a:rPr>
              <a:t>Critic</a:t>
            </a:r>
            <a:r>
              <a:rPr lang="de-DE" sz="2799" b="1" dirty="0">
                <a:latin typeface="Arial" panose="020B0604020202020204" pitchFamily="34" charset="0"/>
                <a:cs typeface="Arial" panose="020B0604020202020204" pitchFamily="34" charset="0"/>
              </a:rPr>
              <a:t>-Algorithmus [3]: </a:t>
            </a:r>
            <a:endParaRPr lang="de-DE" sz="2799" dirty="0">
              <a:latin typeface="Arial" panose="020B0604020202020204" pitchFamily="34" charset="0"/>
              <a:cs typeface="Arial" panose="020B0604020202020204" pitchFamily="34" charset="0"/>
            </a:endParaRP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Dieser Reinforcement Learning Algorithmus basiert auf dem Einsatz von zwei tiefen neuronalen Netzwerken.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Das erste Netzwerk, </a:t>
            </a:r>
            <a:r>
              <a:rPr lang="de-DE" sz="2799" i="1" dirty="0">
                <a:latin typeface="Arial" panose="020B0604020202020204" pitchFamily="34" charset="0"/>
                <a:cs typeface="Arial" panose="020B0604020202020204" pitchFamily="34" charset="0"/>
              </a:rPr>
              <a:t>Actor</a:t>
            </a:r>
            <a:r>
              <a:rPr lang="de-DE" sz="2799" dirty="0">
                <a:latin typeface="Arial" panose="020B0604020202020204" pitchFamily="34" charset="0"/>
                <a:cs typeface="Arial" panose="020B0604020202020204" pitchFamily="34" charset="0"/>
              </a:rPr>
              <a:t> genannt, bestimmt dabei die nächste Aktion des </a:t>
            </a:r>
            <a:r>
              <a:rPr lang="de-DE" sz="2799" dirty="0" err="1">
                <a:latin typeface="Arial" panose="020B0604020202020204" pitchFamily="34" charset="0"/>
                <a:cs typeface="Arial" panose="020B0604020202020204" pitchFamily="34" charset="0"/>
              </a:rPr>
              <a:t>Agents</a:t>
            </a:r>
            <a:r>
              <a:rPr lang="de-DE" sz="2799" dirty="0">
                <a:latin typeface="Arial" panose="020B0604020202020204" pitchFamily="34" charset="0"/>
                <a:cs typeface="Arial" panose="020B0604020202020204" pitchFamily="34" charset="0"/>
              </a:rPr>
              <a:t>, also die Bewegungsrichtung- und Geschwindigkeit des Pushers.</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Das zweite Netzwerk, welches als </a:t>
            </a:r>
            <a:r>
              <a:rPr lang="de-DE" sz="2799" i="1" dirty="0" err="1">
                <a:latin typeface="Arial" panose="020B0604020202020204" pitchFamily="34" charset="0"/>
                <a:cs typeface="Arial" panose="020B0604020202020204" pitchFamily="34" charset="0"/>
              </a:rPr>
              <a:t>Critic</a:t>
            </a:r>
            <a:r>
              <a:rPr lang="de-DE" sz="2799" dirty="0">
                <a:latin typeface="Arial" panose="020B0604020202020204" pitchFamily="34" charset="0"/>
                <a:cs typeface="Arial" panose="020B0604020202020204" pitchFamily="34" charset="0"/>
              </a:rPr>
              <a:t> bezeichnet wird, schätzt die Qualität der gewählten Aktionen anhand des bisher erhaltenen </a:t>
            </a:r>
            <a:r>
              <a:rPr lang="de-DE" sz="2799" dirty="0" err="1">
                <a:latin typeface="Arial" panose="020B0604020202020204" pitchFamily="34" charset="0"/>
                <a:cs typeface="Arial" panose="020B0604020202020204" pitchFamily="34" charset="0"/>
              </a:rPr>
              <a:t>Rewards</a:t>
            </a:r>
            <a:r>
              <a:rPr lang="de-DE" sz="2799" dirty="0">
                <a:latin typeface="Arial" panose="020B0604020202020204" pitchFamily="34" charset="0"/>
                <a:cs typeface="Arial" panose="020B0604020202020204" pitchFamily="34" charset="0"/>
              </a:rPr>
              <a:t> ab und verbessert so implizit den </a:t>
            </a:r>
            <a:r>
              <a:rPr lang="de-DE" sz="2799" i="1" dirty="0">
                <a:latin typeface="Arial" panose="020B0604020202020204" pitchFamily="34" charset="0"/>
                <a:cs typeface="Arial" panose="020B0604020202020204" pitchFamily="34" charset="0"/>
              </a:rPr>
              <a:t>Actor.</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Während des Trainings muss die KI abwägen, ob sie nach der Spielstrategie handelt, die sie im Moment für am besten hält, oder ob sie etwas Neues ausprobiert, um dadurch womöglich bessere Strategien zu erforschen (Exploration-Exploitation-Dilemma)</a:t>
            </a:r>
          </a:p>
        </p:txBody>
      </p:sp>
      <p:sp>
        <p:nvSpPr>
          <p:cNvPr id="22" name="Textplatzhalter 14">
            <a:extLst>
              <a:ext uri="{FF2B5EF4-FFF2-40B4-BE49-F238E27FC236}">
                <a16:creationId xmlns:a16="http://schemas.microsoft.com/office/drawing/2014/main" id="{FB29EED7-B57B-3C34-FC43-31BDA2F4A718}"/>
              </a:ext>
            </a:extLst>
          </p:cNvPr>
          <p:cNvSpPr txBox="1">
            <a:spLocks/>
          </p:cNvSpPr>
          <p:nvPr/>
        </p:nvSpPr>
        <p:spPr>
          <a:xfrm>
            <a:off x="1418591" y="31716444"/>
            <a:ext cx="13521510" cy="3857875"/>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lgn="just">
              <a:lnSpc>
                <a:spcPct val="100000"/>
              </a:lnSpc>
              <a:spcBef>
                <a:spcPts val="0"/>
              </a:spcBef>
              <a:buNone/>
            </a:pPr>
            <a:r>
              <a:rPr lang="de-DE" sz="2799" b="1" dirty="0" err="1">
                <a:latin typeface="Arial" panose="020B0604020202020204" pitchFamily="34" charset="0"/>
                <a:cs typeface="Arial" panose="020B0604020202020204" pitchFamily="34" charset="0"/>
              </a:rPr>
              <a:t>Reward</a:t>
            </a:r>
            <a:r>
              <a:rPr lang="de-DE" sz="2799" b="1" dirty="0">
                <a:latin typeface="Arial" panose="020B0604020202020204" pitchFamily="34" charset="0"/>
                <a:cs typeface="Arial" panose="020B0604020202020204" pitchFamily="34" charset="0"/>
              </a:rPr>
              <a:t>-Zusammensetzung: </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Neben der Belohnung bzw. Bestrafung für (Gegen-)Tore, sollen andere unerwünschte Verhaltensweisen mit in die </a:t>
            </a:r>
            <a:r>
              <a:rPr lang="de-DE" sz="2799" dirty="0" err="1">
                <a:latin typeface="Arial" panose="020B0604020202020204" pitchFamily="34" charset="0"/>
                <a:cs typeface="Arial" panose="020B0604020202020204" pitchFamily="34" charset="0"/>
              </a:rPr>
              <a:t>Rewardstruktur</a:t>
            </a:r>
            <a:r>
              <a:rPr lang="de-DE" sz="2799" dirty="0">
                <a:latin typeface="Arial" panose="020B0604020202020204" pitchFamily="34" charset="0"/>
                <a:cs typeface="Arial" panose="020B0604020202020204" pitchFamily="34" charset="0"/>
              </a:rPr>
              <a:t> einfließen.</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Dazu Gehören das Fahren in Banden, schnelle Änderungen der Bewegungsrichtung oder das Dulden des Pucks in der eigenen Spielhälfte</a:t>
            </a:r>
          </a:p>
        </p:txBody>
      </p:sp>
      <p:sp>
        <p:nvSpPr>
          <p:cNvPr id="28" name="Textplatzhalter 14">
            <a:extLst>
              <a:ext uri="{FF2B5EF4-FFF2-40B4-BE49-F238E27FC236}">
                <a16:creationId xmlns:a16="http://schemas.microsoft.com/office/drawing/2014/main" id="{58735D0E-B298-A334-F429-1DCE52651D05}"/>
              </a:ext>
            </a:extLst>
          </p:cNvPr>
          <p:cNvSpPr txBox="1">
            <a:spLocks/>
          </p:cNvSpPr>
          <p:nvPr/>
        </p:nvSpPr>
        <p:spPr>
          <a:xfrm>
            <a:off x="15776274" y="26400964"/>
            <a:ext cx="12018583" cy="7490139"/>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Welche Belohnung die KI im Spiel erhalten kann, hängt maßgeblich von der Stärke ihres Gegners ab.</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Um eine unabhängige Bewertung zu erhalten, wurde ein Rating-System ähnlich dem ELO-Rating anderer Spiele (z.B. Schach oder Online Multiplayer Games) entworfen.</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Dabei spielen unterschiedliche </a:t>
            </a:r>
            <a:r>
              <a:rPr lang="de-DE" sz="2799" dirty="0" err="1">
                <a:latin typeface="Arial" panose="020B0604020202020204" pitchFamily="34" charset="0"/>
                <a:cs typeface="Arial" panose="020B0604020202020204" pitchFamily="34" charset="0"/>
              </a:rPr>
              <a:t>Agents</a:t>
            </a:r>
            <a:r>
              <a:rPr lang="de-DE" sz="2799" dirty="0">
                <a:latin typeface="Arial" panose="020B0604020202020204" pitchFamily="34" charset="0"/>
                <a:cs typeface="Arial" panose="020B0604020202020204" pitchFamily="34" charset="0"/>
              </a:rPr>
              <a:t> (abhängig von Trainingsdauer und -konfiguration) in einem Turnier gegeneinander.</a:t>
            </a:r>
          </a:p>
          <a:p>
            <a:pPr marL="648000" indent="-432000" algn="just">
              <a:lnSpc>
                <a:spcPct val="100000"/>
              </a:lnSpc>
              <a:spcBef>
                <a:spcPts val="0"/>
              </a:spcBef>
            </a:pPr>
            <a:r>
              <a:rPr lang="de-DE" sz="2799" dirty="0">
                <a:latin typeface="Arial" panose="020B0604020202020204" pitchFamily="34" charset="0"/>
                <a:cs typeface="Arial" panose="020B0604020202020204" pitchFamily="34" charset="0"/>
              </a:rPr>
              <a:t>Nach etwa 48h Training hat der Agent das durchschnittliche menschliche Spielerniveau erreicht. Der beste, bisher ungeschlagene Agent hat ein Training von 138h (knapp  sechs Tagen) absolviert, was etwa 220.000 Spielen entspricht.</a:t>
            </a:r>
          </a:p>
        </p:txBody>
      </p:sp>
      <p:sp>
        <p:nvSpPr>
          <p:cNvPr id="91" name="Textfeld 90">
            <a:extLst>
              <a:ext uri="{FF2B5EF4-FFF2-40B4-BE49-F238E27FC236}">
                <a16:creationId xmlns:a16="http://schemas.microsoft.com/office/drawing/2014/main" id="{7600C1FD-EBDA-7E0B-A10B-F279B84D6904}"/>
              </a:ext>
            </a:extLst>
          </p:cNvPr>
          <p:cNvSpPr txBox="1"/>
          <p:nvPr/>
        </p:nvSpPr>
        <p:spPr>
          <a:xfrm>
            <a:off x="20440650" y="35943944"/>
            <a:ext cx="8492374" cy="5262979"/>
          </a:xfrm>
          <a:prstGeom prst="rect">
            <a:avLst/>
          </a:prstGeom>
          <a:noFill/>
        </p:spPr>
        <p:txBody>
          <a:bodyPr wrap="square">
            <a:spAutoFit/>
          </a:bodyPr>
          <a:lstStyle/>
          <a:p>
            <a:pPr algn="just"/>
            <a:r>
              <a:rPr lang="de-DE" sz="2800" b="0" i="0" dirty="0">
                <a:effectLst/>
                <a:latin typeface="Arial" panose="020B0604020202020204" pitchFamily="34" charset="0"/>
                <a:cs typeface="Arial" panose="020B0604020202020204" pitchFamily="34" charset="0"/>
              </a:rPr>
              <a:t>[1] J. Haas, „A </a:t>
            </a:r>
            <a:r>
              <a:rPr lang="de-DE" sz="2800" b="0" i="0" dirty="0" err="1">
                <a:effectLst/>
                <a:latin typeface="Arial" panose="020B0604020202020204" pitchFamily="34" charset="0"/>
                <a:cs typeface="Arial" panose="020B0604020202020204" pitchFamily="34" charset="0"/>
              </a:rPr>
              <a:t>history</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of</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the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unity</a:t>
            </a:r>
            <a:r>
              <a:rPr lang="de-DE" sz="2800" b="0" i="0" dirty="0">
                <a:effectLst/>
                <a:latin typeface="Arial" panose="020B0604020202020204" pitchFamily="34" charset="0"/>
                <a:cs typeface="Arial" panose="020B0604020202020204" pitchFamily="34" charset="0"/>
              </a:rPr>
              <a:t> game Engine,“ Worcester </a:t>
            </a:r>
            <a:r>
              <a:rPr lang="de-DE" sz="2800" b="0" i="0" dirty="0" err="1">
                <a:effectLst/>
                <a:latin typeface="Arial" panose="020B0604020202020204" pitchFamily="34" charset="0"/>
                <a:cs typeface="Arial" panose="020B0604020202020204" pitchFamily="34" charset="0"/>
              </a:rPr>
              <a:t>Polytechnic</a:t>
            </a:r>
            <a:r>
              <a:rPr lang="de-DE" sz="2800" b="0" i="0" dirty="0">
                <a:effectLst/>
                <a:latin typeface="Arial" panose="020B0604020202020204" pitchFamily="34" charset="0"/>
                <a:cs typeface="Arial" panose="020B0604020202020204" pitchFamily="34" charset="0"/>
              </a:rPr>
              <a:t> Institute, 2014.</a:t>
            </a:r>
          </a:p>
          <a:p>
            <a:pPr algn="just"/>
            <a:endParaRPr lang="de-DE" sz="2800" b="0" i="0" dirty="0">
              <a:effectLst/>
              <a:latin typeface="Arial" panose="020B0604020202020204" pitchFamily="34" charset="0"/>
              <a:cs typeface="Arial" panose="020B0604020202020204" pitchFamily="34" charset="0"/>
            </a:endParaRPr>
          </a:p>
          <a:p>
            <a:pPr algn="just"/>
            <a:r>
              <a:rPr lang="de-DE" sz="2800" b="0" i="0" dirty="0">
                <a:effectLst/>
                <a:latin typeface="Arial" panose="020B0604020202020204" pitchFamily="34" charset="0"/>
                <a:cs typeface="Arial" panose="020B0604020202020204" pitchFamily="34" charset="0"/>
              </a:rPr>
              <a:t>[2] E. Todorov, T. Erez, and Y. </a:t>
            </a:r>
            <a:r>
              <a:rPr lang="de-DE" sz="2800" b="0" i="0" dirty="0" err="1">
                <a:effectLst/>
                <a:latin typeface="Arial" panose="020B0604020202020204" pitchFamily="34" charset="0"/>
                <a:cs typeface="Arial" panose="020B0604020202020204" pitchFamily="34" charset="0"/>
              </a:rPr>
              <a:t>Tassa</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Mujoco</a:t>
            </a:r>
            <a:r>
              <a:rPr lang="de-DE" sz="2800" b="0" i="0" dirty="0">
                <a:effectLst/>
                <a:latin typeface="Arial" panose="020B0604020202020204" pitchFamily="34" charset="0"/>
                <a:cs typeface="Arial" panose="020B0604020202020204" pitchFamily="34" charset="0"/>
              </a:rPr>
              <a:t>: A </a:t>
            </a:r>
            <a:r>
              <a:rPr lang="de-DE" sz="2800" b="0" i="0" dirty="0" err="1">
                <a:effectLst/>
                <a:latin typeface="Arial" panose="020B0604020202020204" pitchFamily="34" charset="0"/>
                <a:cs typeface="Arial" panose="020B0604020202020204" pitchFamily="34" charset="0"/>
              </a:rPr>
              <a:t>physics</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engine</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for</a:t>
            </a:r>
            <a:r>
              <a:rPr lang="de-DE" sz="2800" b="0" i="0" dirty="0">
                <a:effectLst/>
                <a:latin typeface="Arial" panose="020B0604020202020204" pitchFamily="34" charset="0"/>
                <a:cs typeface="Arial" panose="020B0604020202020204" pitchFamily="34" charset="0"/>
              </a:rPr>
              <a:t> model-</a:t>
            </a:r>
            <a:r>
              <a:rPr lang="de-DE" sz="2800" b="0" i="0" dirty="0" err="1">
                <a:effectLst/>
                <a:latin typeface="Arial" panose="020B0604020202020204" pitchFamily="34" charset="0"/>
                <a:cs typeface="Arial" panose="020B0604020202020204" pitchFamily="34" charset="0"/>
              </a:rPr>
              <a:t>based</a:t>
            </a:r>
            <a:r>
              <a:rPr lang="de-DE" sz="2800" b="0" i="0" dirty="0">
                <a:effectLst/>
                <a:latin typeface="Arial" panose="020B0604020202020204" pitchFamily="34" charset="0"/>
                <a:cs typeface="Arial" panose="020B0604020202020204" pitchFamily="34" charset="0"/>
              </a:rPr>
              <a:t> 	</a:t>
            </a:r>
            <a:r>
              <a:rPr lang="de-DE" sz="2800" b="0" i="0" dirty="0" err="1">
                <a:effectLst/>
                <a:latin typeface="Arial" panose="020B0604020202020204" pitchFamily="34" charset="0"/>
                <a:cs typeface="Arial" panose="020B0604020202020204" pitchFamily="34" charset="0"/>
              </a:rPr>
              <a:t>control</a:t>
            </a:r>
            <a:r>
              <a:rPr lang="de-DE" sz="2800" b="0" i="0" dirty="0">
                <a:effectLst/>
                <a:latin typeface="Arial" panose="020B0604020202020204" pitchFamily="34" charset="0"/>
                <a:cs typeface="Arial" panose="020B0604020202020204" pitchFamily="34" charset="0"/>
              </a:rPr>
              <a:t>,” in 2012 IEEE/RSJ International Conference on Intelligent Robots and 	Systems, pp. 5026–5033, IEEE, 2012.</a:t>
            </a:r>
          </a:p>
          <a:p>
            <a:pPr algn="just"/>
            <a:br>
              <a:rPr lang="de-DE" sz="2800" dirty="0">
                <a:latin typeface="Arial" panose="020B0604020202020204" pitchFamily="34" charset="0"/>
                <a:cs typeface="Arial" panose="020B0604020202020204" pitchFamily="34" charset="0"/>
              </a:rPr>
            </a:br>
            <a:r>
              <a:rPr lang="de-DE" sz="2800" b="0" i="0" dirty="0">
                <a:effectLst/>
                <a:latin typeface="Arial" panose="020B0604020202020204" pitchFamily="34" charset="0"/>
                <a:cs typeface="Arial" panose="020B0604020202020204" pitchFamily="34" charset="0"/>
              </a:rPr>
              <a:t>[3] T. </a:t>
            </a:r>
            <a:r>
              <a:rPr lang="de-DE" sz="2800" b="0" i="0" dirty="0" err="1">
                <a:effectLst/>
                <a:latin typeface="Arial" panose="020B0604020202020204" pitchFamily="34" charset="0"/>
                <a:cs typeface="Arial" panose="020B0604020202020204" pitchFamily="34" charset="0"/>
              </a:rPr>
              <a:t>Haarnoja</a:t>
            </a:r>
            <a:r>
              <a:rPr lang="de-DE" sz="2800" b="0" i="0" dirty="0">
                <a:effectLst/>
                <a:latin typeface="Arial" panose="020B0604020202020204" pitchFamily="34" charset="0"/>
                <a:cs typeface="Arial" panose="020B0604020202020204" pitchFamily="34" charset="0"/>
              </a:rPr>
              <a:t> et al., “Soft Actor-</a:t>
            </a:r>
            <a:r>
              <a:rPr lang="de-DE" sz="2800" b="0" i="0" dirty="0" err="1">
                <a:effectLst/>
                <a:latin typeface="Arial" panose="020B0604020202020204" pitchFamily="34" charset="0"/>
                <a:cs typeface="Arial" panose="020B0604020202020204" pitchFamily="34" charset="0"/>
              </a:rPr>
              <a:t>Critic</a:t>
            </a:r>
            <a:r>
              <a:rPr lang="de-DE" sz="2800" b="0" i="0" dirty="0">
                <a:effectLst/>
                <a:latin typeface="Arial" panose="020B0604020202020204" pitchFamily="34" charset="0"/>
                <a:cs typeface="Arial" panose="020B0604020202020204" pitchFamily="34" charset="0"/>
              </a:rPr>
              <a:t>: Off-Policy Maximum </a:t>
            </a:r>
            <a:r>
              <a:rPr lang="de-DE" sz="2800" b="0" i="0" dirty="0" err="1">
                <a:effectLst/>
                <a:latin typeface="Arial" panose="020B0604020202020204" pitchFamily="34" charset="0"/>
                <a:cs typeface="Arial" panose="020B0604020202020204" pitchFamily="34" charset="0"/>
              </a:rPr>
              <a:t>Entropy</a:t>
            </a:r>
            <a:r>
              <a:rPr lang="de-DE" sz="2800" b="0" i="0" dirty="0">
                <a:effectLst/>
                <a:latin typeface="Arial" panose="020B0604020202020204" pitchFamily="34" charset="0"/>
                <a:cs typeface="Arial" panose="020B0604020202020204" pitchFamily="34" charset="0"/>
              </a:rPr>
              <a:t> Deep Reinforcement Learning </a:t>
            </a:r>
            <a:r>
              <a:rPr lang="de-DE" sz="2800" b="0" i="0" dirty="0" err="1">
                <a:effectLst/>
                <a:latin typeface="Arial" panose="020B0604020202020204" pitchFamily="34" charset="0"/>
                <a:cs typeface="Arial" panose="020B0604020202020204" pitchFamily="34" charset="0"/>
              </a:rPr>
              <a:t>with</a:t>
            </a:r>
            <a:r>
              <a:rPr lang="de-DE" sz="2800" b="0" i="0" dirty="0">
                <a:effectLst/>
                <a:latin typeface="Arial" panose="020B0604020202020204" pitchFamily="34" charset="0"/>
                <a:cs typeface="Arial" panose="020B0604020202020204" pitchFamily="34" charset="0"/>
              </a:rPr>
              <a:t> a </a:t>
            </a:r>
            <a:r>
              <a:rPr lang="de-DE" sz="2800" b="0" i="0" dirty="0" err="1">
                <a:effectLst/>
                <a:latin typeface="Arial" panose="020B0604020202020204" pitchFamily="34" charset="0"/>
                <a:cs typeface="Arial" panose="020B0604020202020204" pitchFamily="34" charset="0"/>
              </a:rPr>
              <a:t>Stochastic</a:t>
            </a:r>
            <a:r>
              <a:rPr lang="de-DE" sz="2800" b="0" i="0" dirty="0">
                <a:effectLst/>
                <a:latin typeface="Arial" panose="020B0604020202020204" pitchFamily="34" charset="0"/>
                <a:cs typeface="Arial" panose="020B0604020202020204" pitchFamily="34" charset="0"/>
              </a:rPr>
              <a:t> Actor,” </a:t>
            </a:r>
            <a:r>
              <a:rPr lang="de-DE" sz="2800" b="0" i="0" dirty="0" err="1">
                <a:effectLst/>
                <a:latin typeface="Arial" panose="020B0604020202020204" pitchFamily="34" charset="0"/>
                <a:cs typeface="Arial" panose="020B0604020202020204" pitchFamily="34" charset="0"/>
              </a:rPr>
              <a:t>CoRR</a:t>
            </a:r>
            <a:r>
              <a:rPr lang="de-DE" sz="2800" b="0" i="0" dirty="0">
                <a:effectLst/>
                <a:latin typeface="Arial" panose="020B0604020202020204" pitchFamily="34" charset="0"/>
                <a:cs typeface="Arial" panose="020B0604020202020204" pitchFamily="34" charset="0"/>
              </a:rPr>
              <a:t>, 2018.</a:t>
            </a:r>
          </a:p>
        </p:txBody>
      </p:sp>
      <p:sp>
        <p:nvSpPr>
          <p:cNvPr id="95" name="Textplatzhalter 14">
            <a:extLst>
              <a:ext uri="{FF2B5EF4-FFF2-40B4-BE49-F238E27FC236}">
                <a16:creationId xmlns:a16="http://schemas.microsoft.com/office/drawing/2014/main" id="{25FC069B-26AA-F893-BA31-82D958932B37}"/>
              </a:ext>
            </a:extLst>
          </p:cNvPr>
          <p:cNvSpPr txBox="1">
            <a:spLocks/>
          </p:cNvSpPr>
          <p:nvPr/>
        </p:nvSpPr>
        <p:spPr>
          <a:xfrm>
            <a:off x="1523697" y="36011417"/>
            <a:ext cx="8010731" cy="520494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648000" indent="-432000" algn="just">
              <a:lnSpc>
                <a:spcPct val="100000"/>
              </a:lnSpc>
              <a:spcBef>
                <a:spcPts val="0"/>
              </a:spcBef>
            </a:pPr>
            <a:r>
              <a:rPr lang="de-DE" sz="2800" dirty="0">
                <a:latin typeface="Arial" panose="020B0604020202020204" pitchFamily="34" charset="0"/>
                <a:cs typeface="Arial" panose="020B0604020202020204" pitchFamily="34" charset="0"/>
              </a:rPr>
              <a:t>Eine detaillierte Analyse der trainierten KI zeigt, dass diese das </a:t>
            </a:r>
            <a:r>
              <a:rPr lang="de-DE" sz="2800" dirty="0" err="1">
                <a:latin typeface="Arial" panose="020B0604020202020204" pitchFamily="34" charset="0"/>
                <a:cs typeface="Arial" panose="020B0604020202020204" pitchFamily="34" charset="0"/>
              </a:rPr>
              <a:t>Abprallverhalten</a:t>
            </a:r>
            <a:r>
              <a:rPr lang="de-DE" sz="2800" dirty="0">
                <a:latin typeface="Arial" panose="020B0604020202020204" pitchFamily="34" charset="0"/>
                <a:cs typeface="Arial" panose="020B0604020202020204" pitchFamily="34" charset="0"/>
              </a:rPr>
              <a:t> des Pucks über die Bande prognostizieren und sich dementsprechend frühzeitig positionieren kann.</a:t>
            </a:r>
          </a:p>
          <a:p>
            <a:pPr marL="648000" indent="-432000" algn="just">
              <a:lnSpc>
                <a:spcPct val="100000"/>
              </a:lnSpc>
              <a:spcBef>
                <a:spcPts val="0"/>
              </a:spcBef>
            </a:pPr>
            <a:r>
              <a:rPr lang="de-DE" sz="2800" dirty="0">
                <a:latin typeface="Arial" panose="020B0604020202020204" pitchFamily="34" charset="0"/>
                <a:cs typeface="Arial" panose="020B0604020202020204" pitchFamily="34" charset="0"/>
                <a:sym typeface="Wingdings" panose="05000000000000000000" pitchFamily="2" charset="2"/>
              </a:rPr>
              <a:t>Über </a:t>
            </a:r>
            <a:r>
              <a:rPr lang="de-DE" sz="2800" dirty="0" err="1">
                <a:latin typeface="Arial" panose="020B0604020202020204" pitchFamily="34" charset="0"/>
                <a:cs typeface="Arial" panose="020B0604020202020204" pitchFamily="34" charset="0"/>
                <a:sym typeface="Wingdings" panose="05000000000000000000" pitchFamily="2" charset="2"/>
              </a:rPr>
              <a:t>Heatmaps</a:t>
            </a:r>
            <a:r>
              <a:rPr lang="de-DE" sz="2800" dirty="0">
                <a:latin typeface="Arial" panose="020B0604020202020204" pitchFamily="34" charset="0"/>
                <a:cs typeface="Arial" panose="020B0604020202020204" pitchFamily="34" charset="0"/>
                <a:sym typeface="Wingdings" panose="05000000000000000000" pitchFamily="2" charset="2"/>
              </a:rPr>
              <a:t> kann visualisiert werden, an welchen Positionen der Agent sich besonders häufig aufhält.</a:t>
            </a:r>
          </a:p>
          <a:p>
            <a:pPr algn="just">
              <a:lnSpc>
                <a:spcPct val="100000"/>
              </a:lnSpc>
              <a:spcBef>
                <a:spcPts val="0"/>
              </a:spcBef>
            </a:pPr>
            <a:endParaRPr lang="de-DE" sz="2799" dirty="0">
              <a:latin typeface="Arial" panose="020B0604020202020204" pitchFamily="34" charset="0"/>
              <a:cs typeface="Arial" panose="020B0604020202020204" pitchFamily="34" charset="0"/>
            </a:endParaRPr>
          </a:p>
        </p:txBody>
      </p:sp>
      <p:pic>
        <p:nvPicPr>
          <p:cNvPr id="2" name="Grafik 1">
            <a:extLst>
              <a:ext uri="{FF2B5EF4-FFF2-40B4-BE49-F238E27FC236}">
                <a16:creationId xmlns:a16="http://schemas.microsoft.com/office/drawing/2014/main" id="{1D89465D-5270-6B09-2D8B-2F9754D51E9C}"/>
              </a:ext>
            </a:extLst>
          </p:cNvPr>
          <p:cNvPicPr>
            <a:picLocks noChangeAspect="1"/>
          </p:cNvPicPr>
          <p:nvPr/>
        </p:nvPicPr>
        <p:blipFill>
          <a:blip r:embed="rId5"/>
          <a:stretch>
            <a:fillRect/>
          </a:stretch>
        </p:blipFill>
        <p:spPr>
          <a:xfrm>
            <a:off x="1418592" y="1053622"/>
            <a:ext cx="10401300" cy="2045565"/>
          </a:xfrm>
          <a:prstGeom prst="rect">
            <a:avLst/>
          </a:prstGeom>
        </p:spPr>
      </p:pic>
      <p:sp>
        <p:nvSpPr>
          <p:cNvPr id="10" name="Textfeld 9">
            <a:extLst>
              <a:ext uri="{FF2B5EF4-FFF2-40B4-BE49-F238E27FC236}">
                <a16:creationId xmlns:a16="http://schemas.microsoft.com/office/drawing/2014/main" id="{4DAB748D-AB21-E5B0-5D1A-C5F425814729}"/>
              </a:ext>
            </a:extLst>
          </p:cNvPr>
          <p:cNvSpPr txBox="1"/>
          <p:nvPr/>
        </p:nvSpPr>
        <p:spPr>
          <a:xfrm>
            <a:off x="2218687" y="24302022"/>
            <a:ext cx="12118823" cy="646331"/>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1: 3D-Airhockey-Simulation aus Spielerperspektive. Das User Interface zeigt Informationen zum Reinforcement Learning, der Steuerung sowie der Zusammensetzung der Belohnung, welche der Agent erhalten hat.</a:t>
            </a:r>
          </a:p>
        </p:txBody>
      </p:sp>
      <p:pic>
        <p:nvPicPr>
          <p:cNvPr id="35" name="Grafik 34" descr="Ein Bild, das Text enthält.&#10;&#10;Automatisch generierte Beschreibung">
            <a:extLst>
              <a:ext uri="{FF2B5EF4-FFF2-40B4-BE49-F238E27FC236}">
                <a16:creationId xmlns:a16="http://schemas.microsoft.com/office/drawing/2014/main" id="{A3985A43-B4FF-3137-A721-4C97DF02986E}"/>
              </a:ext>
            </a:extLst>
          </p:cNvPr>
          <p:cNvPicPr>
            <a:picLocks noChangeAspect="1"/>
          </p:cNvPicPr>
          <p:nvPr/>
        </p:nvPicPr>
        <p:blipFill>
          <a:blip r:embed="rId6"/>
          <a:stretch>
            <a:fillRect/>
          </a:stretch>
        </p:blipFill>
        <p:spPr>
          <a:xfrm>
            <a:off x="4258737" y="20291492"/>
            <a:ext cx="7561155" cy="3804658"/>
          </a:xfrm>
          <a:prstGeom prst="rect">
            <a:avLst/>
          </a:prstGeom>
        </p:spPr>
      </p:pic>
      <p:sp>
        <p:nvSpPr>
          <p:cNvPr id="6" name="Textplatzhalter 3">
            <a:extLst>
              <a:ext uri="{FF2B5EF4-FFF2-40B4-BE49-F238E27FC236}">
                <a16:creationId xmlns:a16="http://schemas.microsoft.com/office/drawing/2014/main" id="{FDC102E7-33AF-BD57-2327-4E6744479906}"/>
              </a:ext>
            </a:extLst>
          </p:cNvPr>
          <p:cNvSpPr txBox="1">
            <a:spLocks/>
          </p:cNvSpPr>
          <p:nvPr/>
        </p:nvSpPr>
        <p:spPr>
          <a:xfrm>
            <a:off x="15239494" y="15606412"/>
            <a:ext cx="13215254" cy="915817"/>
          </a:xfrm>
          <a:prstGeom prst="rect">
            <a:avLst/>
          </a:prstGeom>
        </p:spPr>
        <p:txBody>
          <a:bodyPr/>
          <a:lst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a:lstStyle>
          <a:p>
            <a:pPr marL="0" indent="0">
              <a:buNone/>
            </a:pPr>
            <a:r>
              <a:rPr lang="en-US" sz="4000" b="1" dirty="0" err="1">
                <a:solidFill>
                  <a:schemeClr val="accent1">
                    <a:lumMod val="75000"/>
                  </a:schemeClr>
                </a:solidFill>
                <a:latin typeface="Arial" panose="020B0604020202020204" pitchFamily="34" charset="0"/>
                <a:cs typeface="Arial" panose="020B0604020202020204" pitchFamily="34" charset="0"/>
              </a:rPr>
              <a:t>Reales</a:t>
            </a:r>
            <a:r>
              <a:rPr lang="en-US" sz="4000" b="1" dirty="0">
                <a:solidFill>
                  <a:schemeClr val="accent1">
                    <a:lumMod val="75000"/>
                  </a:schemeClr>
                </a:solidFill>
                <a:latin typeface="Arial" panose="020B0604020202020204" pitchFamily="34" charset="0"/>
                <a:cs typeface="Arial" panose="020B0604020202020204" pitchFamily="34" charset="0"/>
              </a:rPr>
              <a:t> Modell</a:t>
            </a:r>
          </a:p>
        </p:txBody>
      </p:sp>
      <p:sp>
        <p:nvSpPr>
          <p:cNvPr id="8" name="Textplatzhalter 14">
            <a:extLst>
              <a:ext uri="{FF2B5EF4-FFF2-40B4-BE49-F238E27FC236}">
                <a16:creationId xmlns:a16="http://schemas.microsoft.com/office/drawing/2014/main" id="{22664395-8B4B-7143-F3DB-BC24F5D2B3D9}"/>
              </a:ext>
            </a:extLst>
          </p:cNvPr>
          <p:cNvSpPr txBox="1">
            <a:spLocks/>
          </p:cNvSpPr>
          <p:nvPr/>
        </p:nvSpPr>
        <p:spPr>
          <a:xfrm>
            <a:off x="18156082" y="9269994"/>
            <a:ext cx="10624354" cy="6180077"/>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marL="216000" algn="just"/>
            <a:r>
              <a:rPr lang="de-DE" sz="2800" b="1" dirty="0"/>
              <a:t>Übertragbarkeit auf reale Aufgaben:</a:t>
            </a:r>
          </a:p>
          <a:p>
            <a:pPr marL="673200" indent="-457200" algn="just">
              <a:buFont typeface="Arial" panose="020B0604020202020204" pitchFamily="34" charset="0"/>
              <a:buChar char="•"/>
            </a:pPr>
            <a:r>
              <a:rPr lang="de-DE" sz="2800" dirty="0"/>
              <a:t>Das gleiche Prinzip lässt sich auch auf Probleme im Bereich der industriellen Produktion oder des autonomen Fahrens anwenden.</a:t>
            </a:r>
          </a:p>
          <a:p>
            <a:pPr marL="673200" indent="-457200" algn="just">
              <a:buFont typeface="Arial" panose="020B0604020202020204" pitchFamily="34" charset="0"/>
              <a:buChar char="•"/>
            </a:pPr>
            <a:r>
              <a:rPr lang="de-DE" sz="2800" dirty="0"/>
              <a:t>Beispiele hierfür sind:</a:t>
            </a:r>
          </a:p>
        </p:txBody>
      </p:sp>
      <p:sp>
        <p:nvSpPr>
          <p:cNvPr id="26" name="Textplatzhalter 14">
            <a:extLst>
              <a:ext uri="{FF2B5EF4-FFF2-40B4-BE49-F238E27FC236}">
                <a16:creationId xmlns:a16="http://schemas.microsoft.com/office/drawing/2014/main" id="{0345D35E-E364-67D3-2E84-8414CF0BBE5D}"/>
              </a:ext>
            </a:extLst>
          </p:cNvPr>
          <p:cNvSpPr txBox="1">
            <a:spLocks/>
          </p:cNvSpPr>
          <p:nvPr/>
        </p:nvSpPr>
        <p:spPr>
          <a:xfrm>
            <a:off x="18944137" y="11614484"/>
            <a:ext cx="9836299" cy="3825323"/>
          </a:xfrm>
          <a:prstGeom prst="rect">
            <a:avLst/>
          </a:prstGeom>
          <a:ln>
            <a:noFill/>
          </a:ln>
        </p:spPr>
        <p:txBody>
          <a:bodyPr vert="horz"/>
          <a:lstStyle>
            <a:lvl1pPr marL="0" marR="0" indent="0" algn="l" defTabSz="2088170" rtl="0" eaLnBrk="1" fontAlgn="auto" latinLnBrk="0" hangingPunct="1">
              <a:lnSpc>
                <a:spcPct val="100000"/>
              </a:lnSpc>
              <a:spcBef>
                <a:spcPts val="0"/>
              </a:spcBef>
              <a:spcAft>
                <a:spcPts val="0"/>
              </a:spcAft>
              <a:buClrTx/>
              <a:buSzTx/>
              <a:buFontTx/>
              <a:buNone/>
              <a:tabLst/>
              <a:defRPr sz="2500" kern="1200" baseline="0">
                <a:solidFill>
                  <a:schemeClr val="tx1"/>
                </a:solidFill>
                <a:latin typeface="Arial"/>
                <a:ea typeface="+mn-ea"/>
                <a:cs typeface="+mn-cs"/>
              </a:defRPr>
            </a:lvl1pPr>
            <a:lvl2pPr marL="3393276" indent="-1305106" algn="l" defTabSz="2088170" rtl="0" eaLnBrk="1" latinLnBrk="0" hangingPunct="1">
              <a:spcBef>
                <a:spcPct val="20000"/>
              </a:spcBef>
              <a:buFont typeface="Arial"/>
              <a:buChar char="–"/>
              <a:defRPr sz="2500" kern="1200" baseline="0">
                <a:solidFill>
                  <a:schemeClr val="tx1"/>
                </a:solidFill>
                <a:latin typeface="Arial"/>
                <a:ea typeface="+mn-ea"/>
                <a:cs typeface="+mn-cs"/>
              </a:defRPr>
            </a:lvl2pPr>
            <a:lvl3pPr marL="5220424"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3pPr>
            <a:lvl4pPr marL="730859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4pPr>
            <a:lvl5pPr marL="9396763" indent="-1044085" algn="l" defTabSz="2088170" rtl="0" eaLnBrk="1" latinLnBrk="0" hangingPunct="1">
              <a:spcBef>
                <a:spcPct val="20000"/>
              </a:spcBef>
              <a:buFont typeface="Arial"/>
              <a:buChar char="»"/>
              <a:defRPr sz="2500" kern="1200" baseline="0">
                <a:solidFill>
                  <a:schemeClr val="tx1"/>
                </a:solidFill>
                <a:latin typeface="Arial"/>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marL="673200" indent="-457200" algn="just">
              <a:buFont typeface="Wingdings" panose="05000000000000000000" pitchFamily="2" charset="2"/>
              <a:buChar char="Ø"/>
            </a:pPr>
            <a:r>
              <a:rPr lang="de-DE" sz="2800" dirty="0"/>
              <a:t>Anlagenoptimierung zur effizienteren Nutzung von Zeit, Ressourcen und Energie abhängig von Umwelteinflüssen</a:t>
            </a:r>
          </a:p>
          <a:p>
            <a:pPr marL="673200" indent="-457200" algn="just">
              <a:buFont typeface="Wingdings" panose="05000000000000000000" pitchFamily="2" charset="2"/>
              <a:buChar char="Ø"/>
            </a:pPr>
            <a:r>
              <a:rPr lang="de-DE" sz="2800" dirty="0"/>
              <a:t>Feinmotorisches Greifen und Handling komplexer Objekte in der Robotik (Griff in die Kiste).</a:t>
            </a:r>
          </a:p>
          <a:p>
            <a:pPr marL="673200" indent="-457200" algn="just">
              <a:buFont typeface="Wingdings" panose="05000000000000000000" pitchFamily="2" charset="2"/>
              <a:buChar char="Ø"/>
            </a:pPr>
            <a:r>
              <a:rPr lang="de-DE" sz="2800" dirty="0"/>
              <a:t>Automatisches Bremsen und Beschleunigen eines Fahrzeugs in Reaktion auf umliegenden Verkehr und unvorhergesehene Ereignisse</a:t>
            </a:r>
          </a:p>
        </p:txBody>
      </p:sp>
      <p:pic>
        <p:nvPicPr>
          <p:cNvPr id="40" name="Grafik 39">
            <a:extLst>
              <a:ext uri="{FF2B5EF4-FFF2-40B4-BE49-F238E27FC236}">
                <a16:creationId xmlns:a16="http://schemas.microsoft.com/office/drawing/2014/main" id="{ECC3B0E2-2E20-5313-D998-5113BA2F86DB}"/>
              </a:ext>
            </a:extLst>
          </p:cNvPr>
          <p:cNvPicPr>
            <a:picLocks noChangeAspect="1"/>
          </p:cNvPicPr>
          <p:nvPr/>
        </p:nvPicPr>
        <p:blipFill>
          <a:blip r:embed="rId7"/>
          <a:stretch>
            <a:fillRect/>
          </a:stretch>
        </p:blipFill>
        <p:spPr>
          <a:xfrm>
            <a:off x="17645128" y="20016192"/>
            <a:ext cx="9288104" cy="4372618"/>
          </a:xfrm>
          <a:prstGeom prst="rect">
            <a:avLst/>
          </a:prstGeom>
        </p:spPr>
      </p:pic>
      <p:graphicFrame>
        <p:nvGraphicFramePr>
          <p:cNvPr id="41" name="Diagramm 40">
            <a:extLst>
              <a:ext uri="{FF2B5EF4-FFF2-40B4-BE49-F238E27FC236}">
                <a16:creationId xmlns:a16="http://schemas.microsoft.com/office/drawing/2014/main" id="{6672ED4A-77C9-95CE-8D19-96E5ECB64F69}"/>
              </a:ext>
            </a:extLst>
          </p:cNvPr>
          <p:cNvGraphicFramePr/>
          <p:nvPr>
            <p:extLst>
              <p:ext uri="{D42A27DB-BD31-4B8C-83A1-F6EECF244321}">
                <p14:modId xmlns:p14="http://schemas.microsoft.com/office/powerpoint/2010/main" val="1710272581"/>
              </p:ext>
            </p:extLst>
          </p:nvPr>
        </p:nvGraphicFramePr>
        <p:xfrm>
          <a:off x="15357955" y="31226206"/>
          <a:ext cx="12530765" cy="314120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4" name="Textfeld 43">
            <a:extLst>
              <a:ext uri="{FF2B5EF4-FFF2-40B4-BE49-F238E27FC236}">
                <a16:creationId xmlns:a16="http://schemas.microsoft.com/office/drawing/2014/main" id="{AE59BF78-30B8-EE89-56CC-39FB14B22FEA}"/>
              </a:ext>
            </a:extLst>
          </p:cNvPr>
          <p:cNvSpPr txBox="1"/>
          <p:nvPr/>
        </p:nvSpPr>
        <p:spPr>
          <a:xfrm>
            <a:off x="15957232" y="34012153"/>
            <a:ext cx="12118823" cy="646331"/>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3: Zusammensetzung des </a:t>
            </a:r>
            <a:r>
              <a:rPr lang="de-DE" dirty="0" err="1">
                <a:latin typeface="Arial" panose="020B0604020202020204" pitchFamily="34" charset="0"/>
                <a:cs typeface="Arial" panose="020B0604020202020204" pitchFamily="34" charset="0"/>
              </a:rPr>
              <a:t>Rewards</a:t>
            </a:r>
            <a:r>
              <a:rPr lang="de-DE" dirty="0">
                <a:latin typeface="Arial" panose="020B0604020202020204" pitchFamily="34" charset="0"/>
                <a:cs typeface="Arial" panose="020B0604020202020204" pitchFamily="34" charset="0"/>
              </a:rPr>
              <a:t>, den die KI innerhalb einer Spieleepisode erhalten kann. Ziel des Reinforcement Learning Algorithmus‘ ist es, diesen zu maximieren.</a:t>
            </a:r>
          </a:p>
        </p:txBody>
      </p:sp>
      <p:pic>
        <p:nvPicPr>
          <p:cNvPr id="3" name="Grafik 2" descr="Ein Bild, das Diagramm, Plan enthält.&#10;&#10;Automatisch generierte Beschreibung">
            <a:extLst>
              <a:ext uri="{FF2B5EF4-FFF2-40B4-BE49-F238E27FC236}">
                <a16:creationId xmlns:a16="http://schemas.microsoft.com/office/drawing/2014/main" id="{F2B31DAA-486E-3D0C-92DE-246CD428672C}"/>
              </a:ext>
            </a:extLst>
          </p:cNvPr>
          <p:cNvPicPr>
            <a:picLocks noChangeAspect="1"/>
          </p:cNvPicPr>
          <p:nvPr/>
        </p:nvPicPr>
        <p:blipFill rotWithShape="1">
          <a:blip r:embed="rId13">
            <a:extLst>
              <a:ext uri="{28A0092B-C50C-407E-A947-70E740481C1C}">
                <a14:useLocalDpi xmlns:a14="http://schemas.microsoft.com/office/drawing/2010/main" val="0"/>
              </a:ext>
            </a:extLst>
          </a:blip>
          <a:srcRect l="6108" t="3956" r="7567" b="3321"/>
          <a:stretch/>
        </p:blipFill>
        <p:spPr>
          <a:xfrm>
            <a:off x="15420714" y="35063089"/>
            <a:ext cx="2744134" cy="5204947"/>
          </a:xfrm>
          <a:prstGeom prst="rect">
            <a:avLst/>
          </a:prstGeom>
        </p:spPr>
      </p:pic>
      <p:sp>
        <p:nvSpPr>
          <p:cNvPr id="7" name="Textfeld 6">
            <a:extLst>
              <a:ext uri="{FF2B5EF4-FFF2-40B4-BE49-F238E27FC236}">
                <a16:creationId xmlns:a16="http://schemas.microsoft.com/office/drawing/2014/main" id="{0688FDA1-FA4C-98A7-A1DA-3BED1B262025}"/>
              </a:ext>
            </a:extLst>
          </p:cNvPr>
          <p:cNvSpPr txBox="1"/>
          <p:nvPr/>
        </p:nvSpPr>
        <p:spPr>
          <a:xfrm>
            <a:off x="16512206" y="24205912"/>
            <a:ext cx="12118823" cy="646331"/>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 Reinforcement Learning Prinzip: Der Agent für eine Aktion in seiner Umgebung aus und erhält als Rückmeldung einen neuen State zusammen mit einem numerischen </a:t>
            </a:r>
            <a:r>
              <a:rPr lang="de-DE" dirty="0" err="1">
                <a:latin typeface="Arial" panose="020B0604020202020204" pitchFamily="34" charset="0"/>
                <a:cs typeface="Arial" panose="020B0604020202020204" pitchFamily="34" charset="0"/>
              </a:rPr>
              <a:t>Reward</a:t>
            </a:r>
            <a:r>
              <a:rPr lang="de-DE" dirty="0">
                <a:latin typeface="Arial" panose="020B0604020202020204" pitchFamily="34" charset="0"/>
                <a:cs typeface="Arial" panose="020B0604020202020204" pitchFamily="34" charset="0"/>
              </a:rPr>
              <a:t>. </a:t>
            </a:r>
          </a:p>
        </p:txBody>
      </p:sp>
      <p:sp>
        <p:nvSpPr>
          <p:cNvPr id="16" name="Rectangle 3">
            <a:extLst>
              <a:ext uri="{FF2B5EF4-FFF2-40B4-BE49-F238E27FC236}">
                <a16:creationId xmlns:a16="http://schemas.microsoft.com/office/drawing/2014/main" id="{A3860E58-43D6-207B-2EC3-B694CAF12E17}"/>
              </a:ext>
            </a:extLst>
          </p:cNvPr>
          <p:cNvSpPr>
            <a:spLocks noChangeArrowheads="1"/>
          </p:cNvSpPr>
          <p:nvPr/>
        </p:nvSpPr>
        <p:spPr bwMode="auto">
          <a:xfrm>
            <a:off x="0" y="0"/>
            <a:ext cx="30275213" cy="457200"/>
          </a:xfrm>
          <a:prstGeom prst="rect">
            <a:avLst/>
          </a:prstGeom>
          <a:solidFill>
            <a:srgbClr val="EBEBE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59353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505B62"/>
                </a:solidFill>
                <a:effectLst/>
                <a:latin typeface="Courier New" panose="02070309020205020404" pitchFamily="49" charset="0"/>
              </a:rPr>
              <a:t>Soft Actor-Critic: Off-Policy Maximum Entropy Deep Reinforcement Learning</a:t>
            </a:r>
            <a:r>
              <a:rPr kumimoji="0" lang="de-DE" altLang="de-DE" sz="1400" b="0" i="0" u="none" strike="noStrike" cap="none" normalizeH="0" baseline="0">
                <a:ln>
                  <a:noFill/>
                </a:ln>
                <a:solidFill>
                  <a:schemeClr val="tx1"/>
                </a:solidFill>
                <a:effectLst/>
              </a:rPr>
              <a:t> </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7" name="Rectangle 4">
            <a:extLst>
              <a:ext uri="{FF2B5EF4-FFF2-40B4-BE49-F238E27FC236}">
                <a16:creationId xmlns:a16="http://schemas.microsoft.com/office/drawing/2014/main" id="{ABD094E1-35FF-4BEE-7406-B107B5C9A82C}"/>
              </a:ext>
            </a:extLst>
          </p:cNvPr>
          <p:cNvSpPr>
            <a:spLocks noChangeArrowheads="1"/>
          </p:cNvSpPr>
          <p:nvPr/>
        </p:nvSpPr>
        <p:spPr bwMode="auto">
          <a:xfrm>
            <a:off x="152400" y="152400"/>
            <a:ext cx="30275213" cy="457200"/>
          </a:xfrm>
          <a:prstGeom prst="rect">
            <a:avLst/>
          </a:prstGeom>
          <a:solidFill>
            <a:srgbClr val="EBEBE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59353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505B62"/>
                </a:solidFill>
                <a:effectLst/>
                <a:latin typeface="Courier New" panose="02070309020205020404" pitchFamily="49" charset="0"/>
              </a:rPr>
              <a:t>Soft Actor-Critic: Off-Policy Maximum Entropy Deep Reinforcement Learning</a:t>
            </a:r>
            <a:r>
              <a:rPr kumimoji="0" lang="de-DE" altLang="de-DE" sz="1400" b="0" i="0" u="none" strike="noStrike" cap="none" normalizeH="0" baseline="0">
                <a:ln>
                  <a:noFill/>
                </a:ln>
                <a:solidFill>
                  <a:schemeClr val="tx1"/>
                </a:solidFill>
                <a:effectLst/>
              </a:rPr>
              <a:t> </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8" name="Rectangle 5">
            <a:extLst>
              <a:ext uri="{FF2B5EF4-FFF2-40B4-BE49-F238E27FC236}">
                <a16:creationId xmlns:a16="http://schemas.microsoft.com/office/drawing/2014/main" id="{BEE07FD0-6445-B223-FE1A-4D7D95C6142B}"/>
              </a:ext>
            </a:extLst>
          </p:cNvPr>
          <p:cNvSpPr>
            <a:spLocks noChangeArrowheads="1"/>
          </p:cNvSpPr>
          <p:nvPr/>
        </p:nvSpPr>
        <p:spPr bwMode="auto">
          <a:xfrm>
            <a:off x="304800" y="304800"/>
            <a:ext cx="30275213" cy="457200"/>
          </a:xfrm>
          <a:prstGeom prst="rect">
            <a:avLst/>
          </a:prstGeom>
          <a:solidFill>
            <a:srgbClr val="EBEBE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59353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505B62"/>
                </a:solidFill>
                <a:effectLst/>
                <a:latin typeface="Courier New" panose="02070309020205020404" pitchFamily="49" charset="0"/>
              </a:rPr>
              <a:t>Soft Actor-Critic: Off-Policy Maximum Entropy Deep Reinforcement Learning</a:t>
            </a:r>
            <a:r>
              <a:rPr kumimoji="0" lang="de-DE" altLang="de-DE" sz="1400" b="0" i="0" u="none" strike="noStrike" cap="none" normalizeH="0" baseline="0">
                <a:ln>
                  <a:noFill/>
                </a:ln>
                <a:solidFill>
                  <a:schemeClr val="tx1"/>
                </a:solidFill>
                <a:effectLst/>
              </a:rPr>
              <a:t> </a:t>
            </a:r>
            <a:endParaRPr kumimoji="0" lang="de-DE" altLang="de-DE" sz="1800" b="0" i="0" u="none" strike="noStrike" cap="none" normalizeH="0" baseline="0">
              <a:ln>
                <a:noFill/>
              </a:ln>
              <a:solidFill>
                <a:schemeClr val="tx1"/>
              </a:solidFill>
              <a:effectLst/>
              <a:latin typeface="Arial" panose="020B0604020202020204" pitchFamily="34" charset="0"/>
            </a:endParaRPr>
          </a:p>
        </p:txBody>
      </p:sp>
      <p:sp>
        <p:nvSpPr>
          <p:cNvPr id="19" name="Rectangle 6">
            <a:extLst>
              <a:ext uri="{FF2B5EF4-FFF2-40B4-BE49-F238E27FC236}">
                <a16:creationId xmlns:a16="http://schemas.microsoft.com/office/drawing/2014/main" id="{1F4573F4-BA4D-F532-34B3-422CC7952A85}"/>
              </a:ext>
            </a:extLst>
          </p:cNvPr>
          <p:cNvSpPr>
            <a:spLocks noChangeArrowheads="1"/>
          </p:cNvSpPr>
          <p:nvPr/>
        </p:nvSpPr>
        <p:spPr bwMode="auto">
          <a:xfrm>
            <a:off x="457200" y="457200"/>
            <a:ext cx="30275213" cy="457200"/>
          </a:xfrm>
          <a:prstGeom prst="rect">
            <a:avLst/>
          </a:prstGeom>
          <a:solidFill>
            <a:srgbClr val="EBEBE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59353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000" b="0" i="0" u="none" strike="noStrike" cap="none" normalizeH="0" baseline="0">
                <a:ln>
                  <a:noFill/>
                </a:ln>
                <a:solidFill>
                  <a:srgbClr val="505B62"/>
                </a:solidFill>
                <a:effectLst/>
                <a:latin typeface="Courier New" panose="02070309020205020404" pitchFamily="49" charset="0"/>
              </a:rPr>
              <a:t>Soft Actor-Critic: Off-Policy Maximum Entropy Deep Reinforcement Learning</a:t>
            </a:r>
            <a:r>
              <a:rPr kumimoji="0" lang="de-DE" altLang="de-DE" sz="1400" b="0" i="0" u="none" strike="noStrike" cap="none" normalizeH="0" baseline="0">
                <a:ln>
                  <a:noFill/>
                </a:ln>
                <a:solidFill>
                  <a:schemeClr val="tx1"/>
                </a:solidFill>
                <a:effectLst/>
              </a:rPr>
              <a:t> </a:t>
            </a:r>
            <a:endParaRPr kumimoji="0" lang="de-DE" altLang="de-DE" sz="1800" b="0" i="0" u="none" strike="noStrike" cap="none" normalizeH="0" baseline="0">
              <a:ln>
                <a:noFill/>
              </a:ln>
              <a:solidFill>
                <a:schemeClr val="tx1"/>
              </a:solidFill>
              <a:effectLst/>
              <a:latin typeface="Arial" panose="020B0604020202020204" pitchFamily="34" charset="0"/>
            </a:endParaRPr>
          </a:p>
        </p:txBody>
      </p:sp>
      <p:pic>
        <p:nvPicPr>
          <p:cNvPr id="21" name="Grafik 20" descr="Ein Bild, das Diagramm enthält.&#10;&#10;Automatisch generierte Beschreibung">
            <a:extLst>
              <a:ext uri="{FF2B5EF4-FFF2-40B4-BE49-F238E27FC236}">
                <a16:creationId xmlns:a16="http://schemas.microsoft.com/office/drawing/2014/main" id="{AB4970CC-2FD8-A36E-8404-E064DF88B6E9}"/>
              </a:ext>
            </a:extLst>
          </p:cNvPr>
          <p:cNvPicPr>
            <a:picLocks noChangeAspect="1"/>
          </p:cNvPicPr>
          <p:nvPr/>
        </p:nvPicPr>
        <p:blipFill>
          <a:blip r:embed="rId14"/>
          <a:stretch>
            <a:fillRect/>
          </a:stretch>
        </p:blipFill>
        <p:spPr>
          <a:xfrm>
            <a:off x="9968273" y="35244918"/>
            <a:ext cx="5236787" cy="5079016"/>
          </a:xfrm>
          <a:prstGeom prst="rect">
            <a:avLst/>
          </a:prstGeom>
        </p:spPr>
      </p:pic>
      <p:sp>
        <p:nvSpPr>
          <p:cNvPr id="23" name="Textfeld 22">
            <a:extLst>
              <a:ext uri="{FF2B5EF4-FFF2-40B4-BE49-F238E27FC236}">
                <a16:creationId xmlns:a16="http://schemas.microsoft.com/office/drawing/2014/main" id="{542EFCDE-E075-1CDE-F7CF-6C06F2350BD8}"/>
              </a:ext>
            </a:extLst>
          </p:cNvPr>
          <p:cNvSpPr txBox="1"/>
          <p:nvPr/>
        </p:nvSpPr>
        <p:spPr>
          <a:xfrm>
            <a:off x="9354983" y="40438092"/>
            <a:ext cx="9965053" cy="923330"/>
          </a:xfrm>
          <a:prstGeom prst="rect">
            <a:avLst/>
          </a:prstGeom>
          <a:noFill/>
        </p:spPr>
        <p:txBody>
          <a:bodyPr wrap="square" rtlCol="0">
            <a:spAutoFit/>
          </a:bodyPr>
          <a:lstStyle/>
          <a:p>
            <a:pPr algn="just"/>
            <a:r>
              <a:rPr lang="de-DE" dirty="0">
                <a:latin typeface="Arial" panose="020B0604020202020204" pitchFamily="34" charset="0"/>
                <a:cs typeface="Arial" panose="020B0604020202020204" pitchFamily="34" charset="0"/>
              </a:rPr>
              <a:t>Abbildung 4: Mithilfe der </a:t>
            </a:r>
            <a:r>
              <a:rPr lang="de-DE" dirty="0" err="1">
                <a:latin typeface="Arial" panose="020B0604020202020204" pitchFamily="34" charset="0"/>
                <a:cs typeface="Arial" panose="020B0604020202020204" pitchFamily="34" charset="0"/>
              </a:rPr>
              <a:t>Heatmaps</a:t>
            </a:r>
            <a:r>
              <a:rPr lang="de-DE" dirty="0">
                <a:latin typeface="Arial" panose="020B0604020202020204" pitchFamily="34" charset="0"/>
                <a:cs typeface="Arial" panose="020B0604020202020204" pitchFamily="34" charset="0"/>
              </a:rPr>
              <a:t> (links) wird visualisiert, an welchen Positionen der Agent sich vorzugsweise aufhält. Die Bewegungstrajektorie (rechts) zeigt, wie der Agent gelernt hat, das </a:t>
            </a:r>
            <a:r>
              <a:rPr lang="de-DE" dirty="0" err="1">
                <a:latin typeface="Arial" panose="020B0604020202020204" pitchFamily="34" charset="0"/>
                <a:cs typeface="Arial" panose="020B0604020202020204" pitchFamily="34" charset="0"/>
              </a:rPr>
              <a:t>Abprallverhalten</a:t>
            </a:r>
            <a:r>
              <a:rPr lang="de-DE" dirty="0">
                <a:latin typeface="Arial" panose="020B0604020202020204" pitchFamily="34" charset="0"/>
                <a:cs typeface="Arial" panose="020B0604020202020204" pitchFamily="34" charset="0"/>
              </a:rPr>
              <a:t> des Pucks zu prognostizieren und diesen rechtzeitig abzufangen.</a:t>
            </a:r>
          </a:p>
        </p:txBody>
      </p:sp>
    </p:spTree>
    <p:extLst>
      <p:ext uri="{BB962C8B-B14F-4D97-AF65-F5344CB8AC3E}">
        <p14:creationId xmlns:p14="http://schemas.microsoft.com/office/powerpoint/2010/main" val="1018630232"/>
      </p:ext>
    </p:extLst>
  </p:cSld>
  <p:clrMapOvr>
    <a:masterClrMapping/>
  </p:clrMapOvr>
</p:sld>
</file>

<file path=ppt/theme/theme1.xml><?xml version="1.0" encoding="utf-8"?>
<a:theme xmlns:a="http://schemas.openxmlformats.org/drawingml/2006/main" name="HHN_Deutsch">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HN_English">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HHN_Campus_KUE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990</Words>
  <Application>Microsoft Office PowerPoint</Application>
  <PresentationFormat>Benutzerdefiniert</PresentationFormat>
  <Paragraphs>66</Paragraphs>
  <Slides>1</Slides>
  <Notes>0</Notes>
  <HiddenSlides>0</HiddenSlides>
  <MMClips>0</MMClips>
  <ScaleCrop>false</ScaleCrop>
  <HeadingPairs>
    <vt:vector size="6" baseType="variant">
      <vt:variant>
        <vt:lpstr>Verwendete Schriftarten</vt:lpstr>
      </vt:variant>
      <vt:variant>
        <vt:i4>4</vt:i4>
      </vt:variant>
      <vt:variant>
        <vt:lpstr>Design</vt:lpstr>
      </vt:variant>
      <vt:variant>
        <vt:i4>3</vt:i4>
      </vt:variant>
      <vt:variant>
        <vt:lpstr>Folientitel</vt:lpstr>
      </vt:variant>
      <vt:variant>
        <vt:i4>1</vt:i4>
      </vt:variant>
    </vt:vector>
  </HeadingPairs>
  <TitlesOfParts>
    <vt:vector size="8" baseType="lpstr">
      <vt:lpstr>Arial</vt:lpstr>
      <vt:lpstr>Calibri</vt:lpstr>
      <vt:lpstr>Courier New</vt:lpstr>
      <vt:lpstr>Wingdings</vt:lpstr>
      <vt:lpstr>HHN_Deutsch</vt:lpstr>
      <vt:lpstr>HHN_English</vt:lpstr>
      <vt:lpstr>HHN_Campus_KUEN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Lena Amon</dc:creator>
  <cp:lastModifiedBy>Pascal Graf</cp:lastModifiedBy>
  <cp:revision>100</cp:revision>
  <cp:lastPrinted>2019-04-12T08:59:46Z</cp:lastPrinted>
  <dcterms:created xsi:type="dcterms:W3CDTF">2019-04-01T08:48:23Z</dcterms:created>
  <dcterms:modified xsi:type="dcterms:W3CDTF">2023-05-05T09:29:11Z</dcterms:modified>
</cp:coreProperties>
</file>

<file path=docProps/thumbnail.jpeg>
</file>